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57" r:id="rId4"/>
    <p:sldId id="289" r:id="rId5"/>
    <p:sldId id="258" r:id="rId6"/>
    <p:sldId id="271" r:id="rId7"/>
    <p:sldId id="259" r:id="rId8"/>
    <p:sldId id="274" r:id="rId9"/>
    <p:sldId id="275" r:id="rId10"/>
    <p:sldId id="284" r:id="rId11"/>
    <p:sldId id="260" r:id="rId12"/>
    <p:sldId id="264" r:id="rId13"/>
    <p:sldId id="265" r:id="rId14"/>
    <p:sldId id="276" r:id="rId15"/>
    <p:sldId id="291" r:id="rId16"/>
    <p:sldId id="262" r:id="rId17"/>
    <p:sldId id="292" r:id="rId18"/>
    <p:sldId id="261" r:id="rId19"/>
    <p:sldId id="263" r:id="rId20"/>
    <p:sldId id="278" r:id="rId21"/>
    <p:sldId id="286" r:id="rId22"/>
    <p:sldId id="287" r:id="rId23"/>
    <p:sldId id="288" r:id="rId24"/>
    <p:sldId id="267" r:id="rId25"/>
    <p:sldId id="266" r:id="rId26"/>
    <p:sldId id="268" r:id="rId27"/>
    <p:sldId id="290" r:id="rId28"/>
    <p:sldId id="281" r:id="rId29"/>
    <p:sldId id="282" r:id="rId30"/>
    <p:sldId id="283" r:id="rId31"/>
    <p:sldId id="279" r:id="rId32"/>
    <p:sldId id="280" r:id="rId33"/>
    <p:sldId id="277" r:id="rId34"/>
    <p:sldId id="269" r:id="rId35"/>
    <p:sldId id="270" r:id="rId36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D88A-5038-4713-86A4-6364562F91D0}" type="datetimeFigureOut">
              <a:rPr lang="hu-HU" smtClean="0"/>
              <a:pPr/>
              <a:t>2011.04.27.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6E2EA-84FE-416A-8486-732222714F9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D88A-5038-4713-86A4-6364562F91D0}" type="datetimeFigureOut">
              <a:rPr lang="hu-HU" smtClean="0"/>
              <a:pPr/>
              <a:t>2011.04.27.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6E2EA-84FE-416A-8486-732222714F9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D88A-5038-4713-86A4-6364562F91D0}" type="datetimeFigureOut">
              <a:rPr lang="hu-HU" smtClean="0"/>
              <a:pPr/>
              <a:t>2011.04.27.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6E2EA-84FE-416A-8486-732222714F9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D88A-5038-4713-86A4-6364562F91D0}" type="datetimeFigureOut">
              <a:rPr lang="hu-HU" smtClean="0"/>
              <a:pPr/>
              <a:t>2011.04.27.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6E2EA-84FE-416A-8486-732222714F9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D88A-5038-4713-86A4-6364562F91D0}" type="datetimeFigureOut">
              <a:rPr lang="hu-HU" smtClean="0"/>
              <a:pPr/>
              <a:t>2011.04.27.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6E2EA-84FE-416A-8486-732222714F9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D88A-5038-4713-86A4-6364562F91D0}" type="datetimeFigureOut">
              <a:rPr lang="hu-HU" smtClean="0"/>
              <a:pPr/>
              <a:t>2011.04.27.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6E2EA-84FE-416A-8486-732222714F9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D88A-5038-4713-86A4-6364562F91D0}" type="datetimeFigureOut">
              <a:rPr lang="hu-HU" smtClean="0"/>
              <a:pPr/>
              <a:t>2011.04.27.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6E2EA-84FE-416A-8486-732222714F9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D88A-5038-4713-86A4-6364562F91D0}" type="datetimeFigureOut">
              <a:rPr lang="hu-HU" smtClean="0"/>
              <a:pPr/>
              <a:t>2011.04.27.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6E2EA-84FE-416A-8486-732222714F9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D88A-5038-4713-86A4-6364562F91D0}" type="datetimeFigureOut">
              <a:rPr lang="hu-HU" smtClean="0"/>
              <a:pPr/>
              <a:t>2011.04.27.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6E2EA-84FE-416A-8486-732222714F9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D88A-5038-4713-86A4-6364562F91D0}" type="datetimeFigureOut">
              <a:rPr lang="hu-HU" smtClean="0"/>
              <a:pPr/>
              <a:t>2011.04.27.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6E2EA-84FE-416A-8486-732222714F9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D88A-5038-4713-86A4-6364562F91D0}" type="datetimeFigureOut">
              <a:rPr lang="hu-HU" smtClean="0"/>
              <a:pPr/>
              <a:t>2011.04.27.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6E2EA-84FE-416A-8486-732222714F9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8D88A-5038-4713-86A4-6364562F91D0}" type="datetimeFigureOut">
              <a:rPr lang="hu-HU" smtClean="0"/>
              <a:pPr/>
              <a:t>2011.04.27.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6E2EA-84FE-416A-8486-732222714F91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2123728" y="12212"/>
            <a:ext cx="6400800" cy="1752600"/>
          </a:xfrm>
        </p:spPr>
        <p:txBody>
          <a:bodyPr>
            <a:normAutofit/>
          </a:bodyPr>
          <a:lstStyle/>
          <a:p>
            <a:r>
              <a:rPr lang="hu-HU" sz="5400" b="1" i="1" spc="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WINDENERGIE</a:t>
            </a:r>
            <a:endParaRPr lang="hu-HU" sz="5400" b="1" i="1" spc="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7917">
              <a:schemeClr val="accent1">
                <a:tint val="44500"/>
                <a:satMod val="160000"/>
              </a:schemeClr>
            </a:gs>
            <a:gs pos="2000">
              <a:schemeClr val="tx2">
                <a:lumMod val="60000"/>
                <a:lumOff val="40000"/>
              </a:schemeClr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r>
              <a:rPr lang="hu-HU" sz="7200" b="1" i="1" dirty="0" err="1" smtClean="0">
                <a:latin typeface="Palatino Linotype" pitchFamily="18" charset="0"/>
              </a:rPr>
              <a:t>Eine</a:t>
            </a:r>
            <a:r>
              <a:rPr lang="hu-HU" sz="7200" b="1" i="1" dirty="0" smtClean="0">
                <a:latin typeface="Palatino Linotype" pitchFamily="18" charset="0"/>
              </a:rPr>
              <a:t> </a:t>
            </a:r>
            <a:r>
              <a:rPr lang="hu-HU" sz="7200" b="1" i="1" dirty="0" err="1" smtClean="0">
                <a:latin typeface="Palatino Linotype" pitchFamily="18" charset="0"/>
              </a:rPr>
              <a:t>Windrad</a:t>
            </a:r>
            <a:r>
              <a:rPr lang="hu-HU" sz="7200" b="1" i="1" dirty="0" smtClean="0">
                <a:latin typeface="Palatino Linotype" pitchFamily="18" charset="0"/>
              </a:rPr>
              <a:t> </a:t>
            </a:r>
            <a:r>
              <a:rPr lang="hu-HU" sz="7200" b="1" i="1" dirty="0" err="1" smtClean="0">
                <a:latin typeface="Palatino Linotype" pitchFamily="18" charset="0"/>
              </a:rPr>
              <a:t>neben</a:t>
            </a:r>
            <a:r>
              <a:rPr lang="hu-HU" sz="7200" b="1" i="1" dirty="0" smtClean="0">
                <a:latin typeface="Palatino Linotype" pitchFamily="18" charset="0"/>
              </a:rPr>
              <a:t> </a:t>
            </a:r>
            <a:r>
              <a:rPr lang="hu-HU" sz="7200" b="1" i="1" dirty="0" err="1" smtClean="0">
                <a:latin typeface="Palatino Linotype" pitchFamily="18" charset="0"/>
              </a:rPr>
              <a:t>dem</a:t>
            </a:r>
            <a:r>
              <a:rPr lang="hu-HU" sz="7200" b="1" i="1" dirty="0" smtClean="0">
                <a:latin typeface="Palatino Linotype" pitchFamily="18" charset="0"/>
              </a:rPr>
              <a:t> </a:t>
            </a:r>
            <a:r>
              <a:rPr lang="hu-HU" sz="7200" b="1" i="1" dirty="0" err="1" smtClean="0">
                <a:latin typeface="Palatino Linotype" pitchFamily="18" charset="0"/>
              </a:rPr>
              <a:t>Flughafen</a:t>
            </a:r>
            <a:endParaRPr lang="hu-HU" sz="7200" b="1" i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3155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4" name="Kép 3" descr="szelkerek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40569" y="0"/>
            <a:ext cx="9792535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Tartalom helye 3" descr="SZELTURBINA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0"/>
            <a:ext cx="6732240" cy="6858000"/>
          </a:xfrm>
        </p:spPr>
      </p:pic>
      <p:pic>
        <p:nvPicPr>
          <p:cNvPr id="5" name="Kép 4" descr="1118417_36272908[1].jpg"/>
          <p:cNvPicPr>
            <a:picLocks noChangeAspect="1"/>
          </p:cNvPicPr>
          <p:nvPr/>
        </p:nvPicPr>
        <p:blipFill>
          <a:blip r:embed="rId3" cstate="print"/>
          <a:srcRect l="45824" t="1105" r="9903" b="5343"/>
          <a:stretch>
            <a:fillRect/>
          </a:stretch>
        </p:blipFill>
        <p:spPr>
          <a:xfrm>
            <a:off x="0" y="0"/>
            <a:ext cx="3816424" cy="685800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098" name="Picture 2" descr="undefin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42974" y="0"/>
            <a:ext cx="10144148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tx2">
                <a:lumMod val="60000"/>
                <a:lumOff val="40000"/>
              </a:schemeClr>
            </a:gs>
            <a:gs pos="50500">
              <a:srgbClr val="AAC7EA"/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Autofit/>
          </a:bodyPr>
          <a:lstStyle/>
          <a:p>
            <a:r>
              <a:rPr lang="hu-HU" sz="8000" b="1" i="1" dirty="0" err="1" smtClean="0">
                <a:latin typeface="Palatino Linotype" pitchFamily="18" charset="0"/>
              </a:rPr>
              <a:t>Bleirechte</a:t>
            </a:r>
            <a:r>
              <a:rPr lang="hu-HU" sz="8000" b="1" i="1" dirty="0" smtClean="0">
                <a:latin typeface="Palatino Linotype" pitchFamily="18" charset="0"/>
              </a:rPr>
              <a:t> </a:t>
            </a:r>
            <a:r>
              <a:rPr lang="hu-HU" sz="8000" b="1" i="1" dirty="0" err="1" smtClean="0">
                <a:latin typeface="Palatino Linotype" pitchFamily="18" charset="0"/>
              </a:rPr>
              <a:t>einachsige</a:t>
            </a:r>
            <a:r>
              <a:rPr lang="hu-HU" sz="8000" b="1" i="1" dirty="0" smtClean="0">
                <a:latin typeface="Palatino Linotype" pitchFamily="18" charset="0"/>
              </a:rPr>
              <a:t> </a:t>
            </a:r>
            <a:r>
              <a:rPr lang="hu-HU" sz="8000" b="1" i="1" dirty="0" err="1" smtClean="0">
                <a:latin typeface="Palatino Linotype" pitchFamily="18" charset="0"/>
              </a:rPr>
              <a:t>Windgeneratoren</a:t>
            </a:r>
            <a:endParaRPr lang="hu-HU" sz="8000" b="1" i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2278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3" name="Kép 2" descr="vertikale-windkraftanlage-10kW-3k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 smtClean="0"/>
              <a:t>Leise</a:t>
            </a:r>
            <a:r>
              <a:rPr lang="hu-HU" dirty="0" smtClean="0"/>
              <a:t>:0dB</a:t>
            </a:r>
          </a:p>
          <a:p>
            <a:r>
              <a:rPr lang="hu-HU" dirty="0" err="1" smtClean="0"/>
              <a:t>Ungefählich</a:t>
            </a:r>
            <a:r>
              <a:rPr lang="hu-HU" dirty="0" smtClean="0"/>
              <a:t> </a:t>
            </a:r>
            <a:r>
              <a:rPr lang="hu-HU" dirty="0" err="1" smtClean="0"/>
              <a:t>für</a:t>
            </a:r>
            <a:r>
              <a:rPr lang="hu-HU" dirty="0" smtClean="0"/>
              <a:t> </a:t>
            </a:r>
            <a:r>
              <a:rPr lang="hu-HU" dirty="0" err="1" smtClean="0"/>
              <a:t>fliegenden</a:t>
            </a:r>
            <a:r>
              <a:rPr lang="hu-HU" dirty="0" smtClean="0"/>
              <a:t> </a:t>
            </a:r>
            <a:r>
              <a:rPr lang="hu-HU" dirty="0" err="1" smtClean="0"/>
              <a:t>tiere</a:t>
            </a:r>
            <a:endParaRPr lang="hu-HU" dirty="0" smtClean="0"/>
          </a:p>
          <a:p>
            <a:r>
              <a:rPr lang="hu-HU" dirty="0" err="1" smtClean="0"/>
              <a:t>Unabhängig</a:t>
            </a:r>
            <a:r>
              <a:rPr lang="hu-HU" dirty="0" smtClean="0"/>
              <a:t> von der </a:t>
            </a:r>
            <a:r>
              <a:rPr lang="hu-HU" dirty="0" err="1" smtClean="0"/>
              <a:t>W</a:t>
            </a:r>
            <a:r>
              <a:rPr lang="hu-HU" dirty="0" err="1" smtClean="0"/>
              <a:t>indrichtung</a:t>
            </a:r>
            <a:endParaRPr lang="hu-HU" dirty="0" smtClean="0"/>
          </a:p>
          <a:p>
            <a:r>
              <a:rPr lang="hu-HU" dirty="0" err="1" smtClean="0"/>
              <a:t>Beginnt</a:t>
            </a:r>
            <a:r>
              <a:rPr lang="hu-HU" dirty="0" smtClean="0"/>
              <a:t> ab </a:t>
            </a:r>
            <a:r>
              <a:rPr lang="hu-HU" dirty="0" err="1" smtClean="0"/>
              <a:t>einer</a:t>
            </a:r>
            <a:r>
              <a:rPr lang="hu-HU" dirty="0" smtClean="0"/>
              <a:t> </a:t>
            </a:r>
            <a:r>
              <a:rPr lang="hu-HU" dirty="0" err="1" smtClean="0"/>
              <a:t>Windstärke</a:t>
            </a:r>
            <a:r>
              <a:rPr lang="hu-HU" dirty="0" smtClean="0"/>
              <a:t> von 16km/h </a:t>
            </a:r>
            <a:r>
              <a:rPr lang="hu-HU" dirty="0" err="1" smtClean="0"/>
              <a:t>zu</a:t>
            </a:r>
            <a:r>
              <a:rPr lang="hu-HU" dirty="0" smtClean="0"/>
              <a:t> </a:t>
            </a:r>
            <a:r>
              <a:rPr lang="hu-HU" dirty="0" err="1" smtClean="0"/>
              <a:t>arbeiten</a:t>
            </a:r>
            <a:endParaRPr lang="hu-HU" dirty="0" smtClean="0"/>
          </a:p>
          <a:p>
            <a:r>
              <a:rPr lang="hu-HU" dirty="0" err="1" smtClean="0"/>
              <a:t>Abschalten</a:t>
            </a:r>
            <a:r>
              <a:rPr lang="hu-HU" dirty="0" smtClean="0"/>
              <a:t> </a:t>
            </a:r>
            <a:r>
              <a:rPr lang="hu-HU" dirty="0" err="1" smtClean="0"/>
              <a:t>bei</a:t>
            </a:r>
            <a:r>
              <a:rPr lang="hu-HU" dirty="0" smtClean="0"/>
              <a:t> </a:t>
            </a:r>
            <a:r>
              <a:rPr lang="hu-HU" dirty="0" err="1" smtClean="0"/>
              <a:t>stürmischem</a:t>
            </a:r>
            <a:r>
              <a:rPr lang="hu-HU" dirty="0" smtClean="0"/>
              <a:t> </a:t>
            </a:r>
            <a:r>
              <a:rPr lang="hu-HU" dirty="0" err="1" smtClean="0"/>
              <a:t>Wind</a:t>
            </a:r>
            <a:endParaRPr lang="hu-HU" dirty="0" smtClean="0"/>
          </a:p>
          <a:p>
            <a:endParaRPr lang="hu-HU" dirty="0" smtClean="0"/>
          </a:p>
          <a:p>
            <a:pPr>
              <a:buNone/>
            </a:pPr>
            <a:endParaRPr lang="hu-H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 descr="energieanlagen_17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32040" y="0"/>
            <a:ext cx="4211960" cy="5759946"/>
          </a:xfrm>
        </p:spPr>
      </p:pic>
      <p:sp>
        <p:nvSpPr>
          <p:cNvPr id="5" name="Szövegdoboz 4"/>
          <p:cNvSpPr txBox="1"/>
          <p:nvPr/>
        </p:nvSpPr>
        <p:spPr>
          <a:xfrm>
            <a:off x="251520" y="1556792"/>
            <a:ext cx="40324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6600" b="1" i="1" dirty="0" err="1" smtClean="0">
                <a:latin typeface="Palatino Linotype" pitchFamily="18" charset="0"/>
              </a:rPr>
              <a:t>In</a:t>
            </a:r>
            <a:r>
              <a:rPr lang="hu-HU" sz="6600" b="1" i="1" dirty="0" smtClean="0">
                <a:latin typeface="Palatino Linotype" pitchFamily="18" charset="0"/>
              </a:rPr>
              <a:t> </a:t>
            </a:r>
            <a:r>
              <a:rPr lang="hu-HU" sz="6600" b="1" i="1" dirty="0" err="1" smtClean="0">
                <a:latin typeface="Palatino Linotype" pitchFamily="18" charset="0"/>
              </a:rPr>
              <a:t>Tropen</a:t>
            </a:r>
            <a:endParaRPr lang="hu-HU" sz="6600" b="1" i="1" dirty="0">
              <a:latin typeface="Palatino Linotyp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7917">
              <a:schemeClr val="accent1">
                <a:tint val="44500"/>
                <a:satMod val="160000"/>
              </a:schemeClr>
            </a:gs>
            <a:gs pos="2000">
              <a:schemeClr val="tx2">
                <a:lumMod val="60000"/>
                <a:lumOff val="40000"/>
              </a:schemeClr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Sarkörön</a:t>
            </a:r>
            <a:r>
              <a:rPr lang="hu-HU" dirty="0" smtClean="0"/>
              <a:t> túl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hu-HU" sz="4400" dirty="0" smtClean="0"/>
          </a:p>
          <a:p>
            <a:endParaRPr lang="hu-HU" sz="4400" dirty="0" smtClean="0"/>
          </a:p>
          <a:p>
            <a:endParaRPr lang="hu-HU" sz="4400" dirty="0" smtClean="0"/>
          </a:p>
          <a:p>
            <a:endParaRPr lang="hu-HU" sz="4400" dirty="0" smtClean="0"/>
          </a:p>
          <a:p>
            <a:pPr marL="0" indent="0">
              <a:buNone/>
            </a:pPr>
            <a:r>
              <a:rPr lang="hu-HU" sz="5400" b="1" i="1" dirty="0" err="1" smtClean="0">
                <a:latin typeface="Palatino Linotype" pitchFamily="18" charset="0"/>
              </a:rPr>
              <a:t>Hinter</a:t>
            </a:r>
            <a:r>
              <a:rPr lang="hu-HU" sz="5400" b="1" i="1" dirty="0" smtClean="0">
                <a:latin typeface="Palatino Linotype" pitchFamily="18" charset="0"/>
              </a:rPr>
              <a:t> </a:t>
            </a:r>
            <a:r>
              <a:rPr lang="hu-HU" sz="5400" b="1" i="1" dirty="0" err="1" smtClean="0">
                <a:latin typeface="Palatino Linotype" pitchFamily="18" charset="0"/>
              </a:rPr>
              <a:t>dem</a:t>
            </a:r>
            <a:r>
              <a:rPr lang="hu-HU" sz="5400" b="1" i="1" dirty="0" smtClean="0">
                <a:latin typeface="Palatino Linotype" pitchFamily="18" charset="0"/>
              </a:rPr>
              <a:t> </a:t>
            </a:r>
            <a:r>
              <a:rPr lang="hu-HU" sz="5400" b="1" i="1" dirty="0" err="1" smtClean="0">
                <a:latin typeface="Palatino Linotype" pitchFamily="18" charset="0"/>
              </a:rPr>
              <a:t>Polarkreis</a:t>
            </a:r>
            <a:endParaRPr lang="hu-HU" sz="5400" b="1" i="1" dirty="0">
              <a:latin typeface="Palatino Linotype" pitchFamily="18" charset="0"/>
            </a:endParaRPr>
          </a:p>
        </p:txBody>
      </p:sp>
      <p:pic>
        <p:nvPicPr>
          <p:cNvPr id="1026" name="Picture 2" descr="C:\Users\gyorffy66\Documents\függőleges\energieanlagen_02(1)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7999" y="0"/>
            <a:ext cx="6096001" cy="4572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tx2">
                <a:lumMod val="60000"/>
                <a:lumOff val="40000"/>
              </a:schemeClr>
            </a:gs>
            <a:gs pos="50500">
              <a:srgbClr val="AAC7EA"/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r>
              <a:rPr lang="hu-HU" sz="9600" b="1" i="1" dirty="0" smtClean="0">
                <a:latin typeface="Palatino Linotype" pitchFamily="18" charset="0"/>
              </a:rPr>
              <a:t>Die </a:t>
            </a:r>
            <a:r>
              <a:rPr lang="hu-HU" sz="9600" b="1" i="1" dirty="0" err="1" smtClean="0">
                <a:latin typeface="Palatino Linotype" pitchFamily="18" charset="0"/>
              </a:rPr>
              <a:t>erste</a:t>
            </a:r>
            <a:r>
              <a:rPr lang="hu-HU" sz="9600" b="1" i="1" dirty="0" smtClean="0">
                <a:latin typeface="Palatino Linotype" pitchFamily="18" charset="0"/>
              </a:rPr>
              <a:t> </a:t>
            </a:r>
            <a:r>
              <a:rPr lang="hu-HU" sz="9600" b="1" i="1" dirty="0" err="1" smtClean="0">
                <a:latin typeface="Palatino Linotype" pitchFamily="18" charset="0"/>
              </a:rPr>
              <a:t>Windmühle</a:t>
            </a:r>
            <a:endParaRPr lang="hu-HU" sz="9600" b="1" i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8219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7917">
              <a:schemeClr val="accent1">
                <a:tint val="44500"/>
                <a:satMod val="160000"/>
              </a:schemeClr>
            </a:gs>
            <a:gs pos="2000">
              <a:schemeClr val="tx2">
                <a:lumMod val="60000"/>
                <a:lumOff val="40000"/>
              </a:schemeClr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-387424"/>
            <a:ext cx="8229600" cy="7488832"/>
          </a:xfrm>
        </p:spPr>
        <p:txBody>
          <a:bodyPr>
            <a:noAutofit/>
          </a:bodyPr>
          <a:lstStyle/>
          <a:p>
            <a:r>
              <a:rPr lang="hu-HU" sz="8000" b="1" i="1" dirty="0" err="1" smtClean="0">
                <a:latin typeface="Palatino Linotype" pitchFamily="18" charset="0"/>
              </a:rPr>
              <a:t>Horizontale</a:t>
            </a:r>
            <a:r>
              <a:rPr lang="hu-HU" sz="8000" b="1" i="1" dirty="0" smtClean="0">
                <a:latin typeface="Palatino Linotype" pitchFamily="18" charset="0"/>
              </a:rPr>
              <a:t> </a:t>
            </a:r>
            <a:r>
              <a:rPr lang="hu-HU" sz="8000" b="1" i="1" dirty="0" err="1" smtClean="0">
                <a:latin typeface="Palatino Linotype" pitchFamily="18" charset="0"/>
              </a:rPr>
              <a:t>einachsige</a:t>
            </a:r>
            <a:r>
              <a:rPr lang="hu-HU" sz="8000" b="1" i="1" dirty="0" smtClean="0">
                <a:latin typeface="Palatino Linotype" pitchFamily="18" charset="0"/>
              </a:rPr>
              <a:t> </a:t>
            </a:r>
            <a:r>
              <a:rPr lang="hu-HU" sz="8000" b="1" i="1" dirty="0" err="1" smtClean="0">
                <a:latin typeface="Palatino Linotype" pitchFamily="18" charset="0"/>
              </a:rPr>
              <a:t>Windgeneratoren</a:t>
            </a:r>
            <a:endParaRPr lang="hu-HU" sz="8000" b="1" i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1298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2143" y="1052736"/>
            <a:ext cx="3857571" cy="4320480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69157" y="1052737"/>
            <a:ext cx="3974843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64562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75205"/>
            <a:ext cx="5631603" cy="6768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6957053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30" y="0"/>
            <a:ext cx="9113933" cy="6853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33306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tx2">
                <a:lumMod val="60000"/>
                <a:lumOff val="40000"/>
              </a:schemeClr>
            </a:gs>
            <a:gs pos="50500">
              <a:srgbClr val="AAC7EA"/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322714"/>
          </a:xfrm>
        </p:spPr>
        <p:txBody>
          <a:bodyPr>
            <a:normAutofit/>
          </a:bodyPr>
          <a:lstStyle/>
          <a:p>
            <a:r>
              <a:rPr lang="hu-HU" sz="9600" b="1" i="1" dirty="0" err="1" smtClean="0">
                <a:latin typeface="Palatino Linotype" pitchFamily="18" charset="0"/>
              </a:rPr>
              <a:t>Windenergie</a:t>
            </a:r>
            <a:r>
              <a:rPr lang="hu-HU" sz="9600" b="1" i="1" dirty="0" smtClean="0">
                <a:latin typeface="Palatino Linotype" pitchFamily="18" charset="0"/>
              </a:rPr>
              <a:t> </a:t>
            </a:r>
            <a:r>
              <a:rPr lang="hu-HU" sz="9600" b="1" i="1" dirty="0" err="1" smtClean="0">
                <a:latin typeface="Palatino Linotype" pitchFamily="18" charset="0"/>
              </a:rPr>
              <a:t>in</a:t>
            </a:r>
            <a:r>
              <a:rPr lang="hu-HU" sz="9600" b="1" i="1" dirty="0" smtClean="0">
                <a:latin typeface="Palatino Linotype" pitchFamily="18" charset="0"/>
              </a:rPr>
              <a:t> </a:t>
            </a:r>
            <a:r>
              <a:rPr lang="hu-HU" sz="9600" b="1" i="1" dirty="0" err="1" smtClean="0">
                <a:latin typeface="Palatino Linotype" pitchFamily="18" charset="0"/>
              </a:rPr>
              <a:t>Ungarn</a:t>
            </a:r>
            <a:endParaRPr lang="hu-HU" sz="9600" b="1" i="1" dirty="0">
              <a:latin typeface="Palatino Linotyp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 descr="DSC03435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1" y="916364"/>
            <a:ext cx="7715304" cy="5786479"/>
          </a:xfr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5536" y="26732"/>
            <a:ext cx="8229600" cy="1143000"/>
          </a:xfrm>
        </p:spPr>
        <p:txBody>
          <a:bodyPr/>
          <a:lstStyle/>
          <a:p>
            <a:r>
              <a:rPr lang="hu-HU" b="1" i="1" dirty="0" err="1" smtClean="0">
                <a:latin typeface="Palatino Linotype" pitchFamily="18" charset="0"/>
              </a:rPr>
              <a:t>Windenergie</a:t>
            </a:r>
            <a:r>
              <a:rPr lang="hu-HU" b="1" i="1" dirty="0" smtClean="0">
                <a:latin typeface="Palatino Linotype" pitchFamily="18" charset="0"/>
              </a:rPr>
              <a:t> </a:t>
            </a:r>
            <a:r>
              <a:rPr lang="hu-HU" b="1" i="1" dirty="0" err="1" smtClean="0">
                <a:latin typeface="Palatino Linotype" pitchFamily="18" charset="0"/>
              </a:rPr>
              <a:t>zu</a:t>
            </a:r>
            <a:r>
              <a:rPr lang="hu-HU" b="1" i="1" dirty="0" smtClean="0">
                <a:latin typeface="Palatino Linotype" pitchFamily="18" charset="0"/>
              </a:rPr>
              <a:t> </a:t>
            </a:r>
            <a:r>
              <a:rPr lang="hu-HU" b="1" i="1" dirty="0" err="1" smtClean="0">
                <a:latin typeface="Palatino Linotype" pitchFamily="18" charset="0"/>
              </a:rPr>
              <a:t>Hause</a:t>
            </a:r>
            <a:endParaRPr lang="hu-HU" b="1" i="1" dirty="0">
              <a:latin typeface="Palatino Linotyp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Tartalom helye 3" descr="PA2400563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Tartalom helye 3" descr="PA240059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1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7917">
              <a:schemeClr val="accent1">
                <a:tint val="44500"/>
                <a:satMod val="160000"/>
              </a:schemeClr>
            </a:gs>
            <a:gs pos="2000">
              <a:schemeClr val="tx2">
                <a:lumMod val="60000"/>
                <a:lumOff val="40000"/>
              </a:schemeClr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r>
              <a:rPr lang="hu-HU" sz="8000" b="1" i="1" dirty="0" err="1" smtClean="0">
                <a:latin typeface="Palatino Linotype" pitchFamily="18" charset="0"/>
              </a:rPr>
              <a:t>Windgeneratoren</a:t>
            </a:r>
            <a:endParaRPr lang="hu-HU" sz="8000" b="1" i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9033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34855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</a:t>
            </a:r>
          </a:p>
        </p:txBody>
      </p:sp>
      <p:pic>
        <p:nvPicPr>
          <p:cNvPr id="6" name="Tartalom helye 5" descr="vizhuzomill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03887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http://www.szerszamgepgyartas.hu/images/story/ramelli1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3" y="548680"/>
            <a:ext cx="3995937" cy="568142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7917">
              <a:schemeClr val="accent1">
                <a:tint val="44500"/>
                <a:satMod val="160000"/>
              </a:schemeClr>
            </a:gs>
            <a:gs pos="2000">
              <a:schemeClr val="tx2">
                <a:lumMod val="60000"/>
                <a:lumOff val="40000"/>
              </a:schemeClr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124744"/>
            <a:ext cx="3395983" cy="4676145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1286353"/>
            <a:ext cx="5616486" cy="435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80078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7917">
              <a:schemeClr val="accent1">
                <a:tint val="44500"/>
                <a:satMod val="160000"/>
              </a:schemeClr>
            </a:gs>
            <a:gs pos="2000">
              <a:schemeClr val="tx2">
                <a:lumMod val="60000"/>
                <a:lumOff val="40000"/>
              </a:schemeClr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264696"/>
          </a:xfrm>
        </p:spPr>
        <p:txBody>
          <a:bodyPr>
            <a:normAutofit/>
          </a:bodyPr>
          <a:lstStyle/>
          <a:p>
            <a:r>
              <a:rPr lang="hu-HU" sz="9600" b="1" i="1" dirty="0" smtClean="0">
                <a:latin typeface="Palatino Linotype" pitchFamily="18" charset="0"/>
              </a:rPr>
              <a:t>Die </a:t>
            </a:r>
            <a:r>
              <a:rPr lang="hu-HU" sz="9600" b="1" i="1" dirty="0" err="1" smtClean="0">
                <a:latin typeface="Palatino Linotype" pitchFamily="18" charset="0"/>
              </a:rPr>
              <a:t>Windturbinen</a:t>
            </a:r>
            <a:endParaRPr lang="hu-HU" sz="9600" b="1" i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677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7917">
              <a:schemeClr val="accent1">
                <a:tint val="44500"/>
                <a:satMod val="160000"/>
              </a:schemeClr>
            </a:gs>
            <a:gs pos="2000">
              <a:schemeClr val="tx2">
                <a:lumMod val="60000"/>
                <a:lumOff val="40000"/>
              </a:schemeClr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8688" y="1484784"/>
            <a:ext cx="4869393" cy="3672408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3491" y="1472647"/>
            <a:ext cx="4342251" cy="368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07756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tx2">
                <a:lumMod val="60000"/>
                <a:lumOff val="40000"/>
              </a:schemeClr>
            </a:gs>
            <a:gs pos="50500">
              <a:srgbClr val="AAC7EA"/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r>
              <a:rPr lang="hu-HU" sz="8800" b="1" i="1" dirty="0" smtClean="0">
                <a:latin typeface="Palatino Linotype" pitchFamily="18" charset="0"/>
              </a:rPr>
              <a:t>Und </a:t>
            </a:r>
            <a:r>
              <a:rPr lang="hu-HU" sz="8800" b="1" i="1" dirty="0" err="1" smtClean="0">
                <a:latin typeface="Palatino Linotype" pitchFamily="18" charset="0"/>
              </a:rPr>
              <a:t>eine</a:t>
            </a:r>
            <a:r>
              <a:rPr lang="hu-HU" sz="8800" b="1" i="1" dirty="0" smtClean="0">
                <a:latin typeface="Palatino Linotype" pitchFamily="18" charset="0"/>
              </a:rPr>
              <a:t> mini </a:t>
            </a:r>
            <a:r>
              <a:rPr lang="hu-HU" sz="8800" b="1" i="1" dirty="0" err="1" smtClean="0">
                <a:latin typeface="Palatino Linotype" pitchFamily="18" charset="0"/>
              </a:rPr>
              <a:t>Windturbine</a:t>
            </a:r>
            <a:endParaRPr lang="hu-HU" sz="8800" b="1" i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8444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 descr="000143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9" y="741968"/>
            <a:ext cx="6000792" cy="5958681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6" name="Tartalom helye 5" descr="green5-e1287527472653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27740" y="357166"/>
            <a:ext cx="9271740" cy="6212065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Tartalom helye 3" descr="1110_intro01_max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1"/>
            <a:ext cx="6010102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tx2">
                <a:lumMod val="60000"/>
                <a:lumOff val="40000"/>
              </a:schemeClr>
            </a:gs>
            <a:gs pos="50500">
              <a:srgbClr val="AAC7EA"/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6600" b="1" i="1" u="sng" spc="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Windenergie</a:t>
            </a:r>
            <a:endParaRPr lang="hu-HU" sz="6600" b="1" i="1" u="sng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hu-HU" sz="6000" b="1" dirty="0" smtClean="0">
              <a:latin typeface="Bradley Hand ITC" pitchFamily="66" charset="0"/>
            </a:endParaRPr>
          </a:p>
          <a:p>
            <a:pPr marL="0" indent="0" algn="ctr">
              <a:buNone/>
            </a:pPr>
            <a:r>
              <a:rPr lang="hu-HU" sz="6000" b="1" i="1" dirty="0" smtClean="0">
                <a:latin typeface="Palatino Linotype" pitchFamily="18" charset="0"/>
              </a:rPr>
              <a:t>Die </a:t>
            </a:r>
            <a:r>
              <a:rPr lang="hu-HU" sz="6000" b="1" i="1" dirty="0" err="1" smtClean="0">
                <a:latin typeface="Palatino Linotype" pitchFamily="18" charset="0"/>
              </a:rPr>
              <a:t>Technik</a:t>
            </a:r>
            <a:r>
              <a:rPr lang="hu-HU" sz="6000" b="1" i="1" dirty="0" smtClean="0">
                <a:latin typeface="Palatino Linotype" pitchFamily="18" charset="0"/>
              </a:rPr>
              <a:t> der </a:t>
            </a:r>
            <a:r>
              <a:rPr lang="hu-HU" sz="6000" b="1" i="1" dirty="0" err="1" smtClean="0">
                <a:latin typeface="Palatino Linotype" pitchFamily="18" charset="0"/>
              </a:rPr>
              <a:t>Energieerschließung</a:t>
            </a:r>
            <a:r>
              <a:rPr lang="hu-HU" sz="6000" b="1" i="1" dirty="0" smtClean="0">
                <a:latin typeface="Palatino Linotype" pitchFamily="18" charset="0"/>
              </a:rPr>
              <a:t> </a:t>
            </a:r>
            <a:endParaRPr lang="hu-HU" sz="6000" b="1" i="1" dirty="0">
              <a:latin typeface="Palatino Linotyp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tx2">
                <a:lumMod val="60000"/>
                <a:lumOff val="40000"/>
              </a:schemeClr>
            </a:gs>
            <a:gs pos="50500">
              <a:srgbClr val="AAC7EA"/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381328"/>
          </a:xfrm>
        </p:spPr>
        <p:txBody>
          <a:bodyPr>
            <a:normAutofit/>
          </a:bodyPr>
          <a:lstStyle/>
          <a:p>
            <a:r>
              <a:rPr lang="hu-HU" sz="7200" b="1" i="1" dirty="0" smtClean="0">
                <a:latin typeface="Palatino Linotype" pitchFamily="18" charset="0"/>
              </a:rPr>
              <a:t>Die </a:t>
            </a:r>
            <a:r>
              <a:rPr lang="hu-HU" sz="7200" b="1" i="1" dirty="0" err="1" smtClean="0">
                <a:latin typeface="Palatino Linotype" pitchFamily="18" charset="0"/>
              </a:rPr>
              <a:t>mechanische</a:t>
            </a:r>
            <a:r>
              <a:rPr lang="hu-HU" sz="7200" b="1" i="1" dirty="0" smtClean="0">
                <a:latin typeface="Palatino Linotype" pitchFamily="18" charset="0"/>
              </a:rPr>
              <a:t> </a:t>
            </a:r>
            <a:r>
              <a:rPr lang="hu-HU" sz="7200" b="1" i="1" dirty="0" err="1" smtClean="0">
                <a:latin typeface="Palatino Linotype" pitchFamily="18" charset="0"/>
              </a:rPr>
              <a:t>Windgeneratoren</a:t>
            </a:r>
            <a:endParaRPr lang="hu-HU" sz="7200" b="1" i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7241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 descr="szelturbina_holland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632126" y="0"/>
            <a:ext cx="2546041" cy="6858000"/>
          </a:xfrm>
        </p:spPr>
      </p:pic>
      <p:pic>
        <p:nvPicPr>
          <p:cNvPr id="6" name="Kép 5" descr="szelturbina_5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7906"/>
            <a:ext cx="6588223" cy="6875906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tx2">
                <a:lumMod val="60000"/>
                <a:lumOff val="40000"/>
              </a:schemeClr>
            </a:gs>
            <a:gs pos="50500">
              <a:srgbClr val="AAC7EA"/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r>
              <a:rPr lang="hu-HU" sz="8000" b="1" i="1" dirty="0" smtClean="0">
                <a:latin typeface="Palatino Linotype" pitchFamily="18" charset="0"/>
              </a:rPr>
              <a:t>Die </a:t>
            </a:r>
            <a:r>
              <a:rPr lang="hu-HU" sz="8000" b="1" i="1" dirty="0" err="1" smtClean="0">
                <a:latin typeface="Palatino Linotype" pitchFamily="18" charset="0"/>
              </a:rPr>
              <a:t>elektrische</a:t>
            </a:r>
            <a:r>
              <a:rPr lang="hu-HU" sz="8000" b="1" i="1" dirty="0" smtClean="0">
                <a:latin typeface="Palatino Linotype" pitchFamily="18" charset="0"/>
              </a:rPr>
              <a:t> </a:t>
            </a:r>
            <a:r>
              <a:rPr lang="hu-HU" sz="8000" b="1" i="1" dirty="0" err="1" smtClean="0">
                <a:latin typeface="Palatino Linotype" pitchFamily="18" charset="0"/>
              </a:rPr>
              <a:t>Windgeneratoren</a:t>
            </a:r>
            <a:endParaRPr lang="hu-HU" sz="8000" b="1" i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92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tx2">
                <a:lumMod val="60000"/>
                <a:lumOff val="40000"/>
              </a:schemeClr>
            </a:gs>
            <a:gs pos="50500">
              <a:srgbClr val="AAC7EA"/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" y="692696"/>
            <a:ext cx="3715787" cy="5634930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15784" y="1704046"/>
            <a:ext cx="5428213" cy="3612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72924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68</Words>
  <Application>Microsoft Office PowerPoint</Application>
  <PresentationFormat>Diavetítés a képernyőre (4:3 oldalarány)</PresentationFormat>
  <Paragraphs>28</Paragraphs>
  <Slides>35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35</vt:i4>
      </vt:variant>
    </vt:vector>
  </HeadingPairs>
  <TitlesOfParts>
    <vt:vector size="36" baseType="lpstr">
      <vt:lpstr>Office-téma</vt:lpstr>
      <vt:lpstr>1. dia</vt:lpstr>
      <vt:lpstr>Die erste Windmühle</vt:lpstr>
      <vt:lpstr>t</vt:lpstr>
      <vt:lpstr>4. dia</vt:lpstr>
      <vt:lpstr>Windenergie</vt:lpstr>
      <vt:lpstr>Die mechanische Windgeneratoren</vt:lpstr>
      <vt:lpstr>7. dia</vt:lpstr>
      <vt:lpstr>Die elektrische Windgeneratoren</vt:lpstr>
      <vt:lpstr>9. dia</vt:lpstr>
      <vt:lpstr>Eine Windrad neben dem Flughafen</vt:lpstr>
      <vt:lpstr>11. dia</vt:lpstr>
      <vt:lpstr>12. dia</vt:lpstr>
      <vt:lpstr>13. dia</vt:lpstr>
      <vt:lpstr>Bleirechte einachsige Windgeneratoren</vt:lpstr>
      <vt:lpstr>15. dia</vt:lpstr>
      <vt:lpstr>16. dia</vt:lpstr>
      <vt:lpstr>17. dia</vt:lpstr>
      <vt:lpstr>18. dia</vt:lpstr>
      <vt:lpstr>Sarkörön túl</vt:lpstr>
      <vt:lpstr>Horizontale einachsige Windgeneratoren</vt:lpstr>
      <vt:lpstr>21. dia</vt:lpstr>
      <vt:lpstr>22. dia</vt:lpstr>
      <vt:lpstr>23. dia</vt:lpstr>
      <vt:lpstr>Windenergie in Ungarn</vt:lpstr>
      <vt:lpstr>Windenergie zu Hause</vt:lpstr>
      <vt:lpstr>26. dia</vt:lpstr>
      <vt:lpstr>27. dia</vt:lpstr>
      <vt:lpstr>Windgeneratoren</vt:lpstr>
      <vt:lpstr>29. dia</vt:lpstr>
      <vt:lpstr>30. dia</vt:lpstr>
      <vt:lpstr>Die Windturbinen</vt:lpstr>
      <vt:lpstr>32. dia</vt:lpstr>
      <vt:lpstr>Und eine mini Windturbine</vt:lpstr>
      <vt:lpstr>34. dia</vt:lpstr>
      <vt:lpstr>35.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SZÉLENERGIA</dc:title>
  <dc:creator>gyorffy66</dc:creator>
  <cp:lastModifiedBy>Metkii</cp:lastModifiedBy>
  <cp:revision>32</cp:revision>
  <dcterms:created xsi:type="dcterms:W3CDTF">2011-01-09T23:33:40Z</dcterms:created>
  <dcterms:modified xsi:type="dcterms:W3CDTF">2011-04-27T07:01:42Z</dcterms:modified>
</cp:coreProperties>
</file>