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75" r:id="rId7"/>
    <p:sldId id="262" r:id="rId8"/>
    <p:sldId id="263" r:id="rId9"/>
    <p:sldId id="276" r:id="rId10"/>
    <p:sldId id="264" r:id="rId11"/>
    <p:sldId id="265" r:id="rId12"/>
    <p:sldId id="273" r:id="rId13"/>
    <p:sldId id="271" r:id="rId14"/>
    <p:sldId id="272" r:id="rId15"/>
    <p:sldId id="277" r:id="rId16"/>
    <p:sldId id="274" r:id="rId17"/>
  </p:sldIdLst>
  <p:sldSz cx="9144000" cy="6858000" type="screen4x3"/>
  <p:notesSz cx="6645275" cy="9777413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90" autoAdjust="0"/>
  </p:normalViewPr>
  <p:slideViewPr>
    <p:cSldViewPr>
      <p:cViewPr varScale="1">
        <p:scale>
          <a:sx n="84" d="100"/>
          <a:sy n="84" d="100"/>
        </p:scale>
        <p:origin x="1426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ím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7" name="Alcím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30" name="Dátum hely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AD2EB-6A1E-4D47-9240-9EA12FF40355}" type="datetimeFigureOut">
              <a:rPr lang="hu-HU" smtClean="0"/>
              <a:pPr/>
              <a:t>2016.05.10.</a:t>
            </a:fld>
            <a:endParaRPr lang="hu-HU"/>
          </a:p>
        </p:txBody>
      </p:sp>
      <p:sp>
        <p:nvSpPr>
          <p:cNvPr id="19" name="Élőláb hely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27" name="Dia számának hely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FA9FD-F328-4618-8ACD-1DD4B5BCDBA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AD2EB-6A1E-4D47-9240-9EA12FF40355}" type="datetimeFigureOut">
              <a:rPr lang="hu-HU" smtClean="0"/>
              <a:pPr/>
              <a:t>2016.05.10.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FA9FD-F328-4618-8ACD-1DD4B5BCDBA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AD2EB-6A1E-4D47-9240-9EA12FF40355}" type="datetimeFigureOut">
              <a:rPr lang="hu-HU" smtClean="0"/>
              <a:pPr/>
              <a:t>2016.05.10.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FA9FD-F328-4618-8ACD-1DD4B5BCDBA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AD2EB-6A1E-4D47-9240-9EA12FF40355}" type="datetimeFigureOut">
              <a:rPr lang="hu-HU" smtClean="0"/>
              <a:pPr/>
              <a:t>2016.05.10.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FA9FD-F328-4618-8ACD-1DD4B5BCDBA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AD2EB-6A1E-4D47-9240-9EA12FF40355}" type="datetimeFigureOut">
              <a:rPr lang="hu-HU" smtClean="0"/>
              <a:pPr/>
              <a:t>2016.05.10.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FA9FD-F328-4618-8ACD-1DD4B5BCDBA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AD2EB-6A1E-4D47-9240-9EA12FF40355}" type="datetimeFigureOut">
              <a:rPr lang="hu-HU" smtClean="0"/>
              <a:pPr/>
              <a:t>2016.05.10.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FA9FD-F328-4618-8ACD-1DD4B5BCDBA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AD2EB-6A1E-4D47-9240-9EA12FF40355}" type="datetimeFigureOut">
              <a:rPr lang="hu-HU" smtClean="0"/>
              <a:pPr/>
              <a:t>2016.05.10.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FA9FD-F328-4618-8ACD-1DD4B5BCDBA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AD2EB-6A1E-4D47-9240-9EA12FF40355}" type="datetimeFigureOut">
              <a:rPr lang="hu-HU" smtClean="0"/>
              <a:pPr/>
              <a:t>2016.05.10.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FA9FD-F328-4618-8ACD-1DD4B5BCDBA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AD2EB-6A1E-4D47-9240-9EA12FF40355}" type="datetimeFigureOut">
              <a:rPr lang="hu-HU" smtClean="0"/>
              <a:pPr/>
              <a:t>2016.05.10.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FA9FD-F328-4618-8ACD-1DD4B5BCDBA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AD2EB-6A1E-4D47-9240-9EA12FF40355}" type="datetimeFigureOut">
              <a:rPr lang="hu-HU" smtClean="0"/>
              <a:pPr/>
              <a:t>2016.05.10.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FA9FD-F328-4618-8ACD-1DD4B5BCDBA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gy sarkán kerekítve levágott téglalap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erékszögű háromszög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AD2EB-6A1E-4D47-9240-9EA12FF40355}" type="datetimeFigureOut">
              <a:rPr lang="hu-HU" smtClean="0"/>
              <a:pPr/>
              <a:t>2016.05.10.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F5FA9FD-F328-4618-8ACD-1DD4B5BCDBAE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  <p:sp>
        <p:nvSpPr>
          <p:cNvPr id="10" name="Szabadkézi sokszög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Szabadkézi sokszög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abadkézi sokszög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Szabadkézi sokszög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Cím helye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0" name="Szöveg helye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0" name="Dátum hely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70AD2EB-6A1E-4D47-9240-9EA12FF40355}" type="datetimeFigureOut">
              <a:rPr lang="hu-HU" smtClean="0"/>
              <a:pPr/>
              <a:t>2016.05.10.</a:t>
            </a:fld>
            <a:endParaRPr lang="hu-HU"/>
          </a:p>
        </p:txBody>
      </p:sp>
      <p:sp>
        <p:nvSpPr>
          <p:cNvPr id="22" name="Élőláb hely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18" name="Dia számának hely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F5FA9FD-F328-4618-8ACD-1DD4B5BCDBAE}" type="slidenum">
              <a:rPr lang="hu-HU" smtClean="0"/>
              <a:pPr/>
              <a:t>‹#›</a:t>
            </a:fld>
            <a:endParaRPr lang="hu-HU"/>
          </a:p>
        </p:txBody>
      </p:sp>
      <p:grpSp>
        <p:nvGrpSpPr>
          <p:cNvPr id="2" name="Csoportba foglalás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Szabadkézi sokszög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Szabadkézi sokszög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Határtalanul 2015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informatika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Közös munka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072" y="2204864"/>
            <a:ext cx="7542132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Kirándulások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A munka mellett mind </a:t>
            </a:r>
            <a:r>
              <a:rPr lang="hu-HU" dirty="0" smtClean="0"/>
              <a:t>Felvidéken, </a:t>
            </a:r>
            <a:r>
              <a:rPr lang="hu-HU" dirty="0"/>
              <a:t>mind Magyarországon tartalmas kirándulásokat szerveztek </a:t>
            </a:r>
            <a:r>
              <a:rPr lang="hu-HU" dirty="0" smtClean="0"/>
              <a:t>az aktuális vendéglátók</a:t>
            </a:r>
            <a:r>
              <a:rPr lang="hu-HU" dirty="0"/>
              <a:t>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609320"/>
            <a:ext cx="3600000" cy="27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98" y="3609320"/>
            <a:ext cx="4045486" cy="27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Felvidék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Révkomárom</a:t>
            </a:r>
          </a:p>
          <a:p>
            <a:r>
              <a:rPr lang="hu-HU" dirty="0" smtClean="0"/>
              <a:t>Nyitra</a:t>
            </a:r>
          </a:p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lang="hu-HU" dirty="0" smtClean="0"/>
              <a:t>rsekújvár</a:t>
            </a:r>
          </a:p>
          <a:p>
            <a:r>
              <a:rPr lang="hu-HU" dirty="0" smtClean="0"/>
              <a:t>Zólyom</a:t>
            </a:r>
          </a:p>
          <a:p>
            <a:r>
              <a:rPr lang="hu-HU" dirty="0" smtClean="0"/>
              <a:t>Besztercebánya</a:t>
            </a:r>
          </a:p>
          <a:p>
            <a:r>
              <a:rPr lang="hu-HU" dirty="0" smtClean="0"/>
              <a:t>Nagyszombat</a:t>
            </a:r>
          </a:p>
          <a:p>
            <a:r>
              <a:rPr lang="hu-HU" dirty="0" smtClean="0"/>
              <a:t>Pozsony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995" y="476672"/>
            <a:ext cx="4045485" cy="27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396" y="1958592"/>
            <a:ext cx="2700000" cy="4045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995" y="3825344"/>
            <a:ext cx="4045485" cy="27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Felvidék</a:t>
            </a:r>
            <a:endParaRPr lang="hu-HU" dirty="0"/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Hazafelé megálltunk </a:t>
            </a:r>
            <a:r>
              <a:rPr lang="hu-HU" dirty="0" err="1" smtClean="0"/>
              <a:t>Garamszentbenedeken</a:t>
            </a:r>
            <a:r>
              <a:rPr lang="hu-HU" dirty="0" smtClean="0"/>
              <a:t> és Léván.</a:t>
            </a:r>
            <a:endParaRPr lang="hu-H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573016"/>
            <a:ext cx="4045479" cy="27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1772" y="3571462"/>
            <a:ext cx="4056459" cy="27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Magyarország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400" dirty="0" smtClean="0"/>
              <a:t>Budapest: Vár, Gellérthegy,</a:t>
            </a:r>
            <a:br>
              <a:rPr lang="hu-HU" sz="2400" dirty="0" smtClean="0"/>
            </a:br>
            <a:r>
              <a:rPr lang="hu-HU" sz="2400" dirty="0" smtClean="0"/>
              <a:t>Hősök tere, Parlament, </a:t>
            </a:r>
            <a:br>
              <a:rPr lang="hu-HU" sz="2400" dirty="0" smtClean="0"/>
            </a:br>
            <a:r>
              <a:rPr lang="hu-HU" sz="2400" dirty="0" smtClean="0"/>
              <a:t>hajókirándulás, </a:t>
            </a:r>
            <a:br>
              <a:rPr lang="hu-HU" sz="2400" dirty="0" smtClean="0"/>
            </a:br>
            <a:r>
              <a:rPr lang="hu-HU" sz="2400" dirty="0" smtClean="0"/>
              <a:t>Margitsziget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88" y="3655020"/>
            <a:ext cx="3987800" cy="265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558676"/>
            <a:ext cx="3987800" cy="265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833" y="3645024"/>
            <a:ext cx="3987800" cy="265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Magyarország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2800" dirty="0"/>
              <a:t>Hazafelé a vendégek </a:t>
            </a:r>
            <a:br>
              <a:rPr lang="hu-HU" sz="2800" dirty="0"/>
            </a:br>
            <a:r>
              <a:rPr lang="hu-HU" sz="2800" dirty="0"/>
              <a:t>megálltak Szentendrén, </a:t>
            </a:r>
            <a:br>
              <a:rPr lang="hu-HU" sz="2800" dirty="0"/>
            </a:br>
            <a:r>
              <a:rPr lang="hu-HU" sz="2800" dirty="0"/>
              <a:t>Visegrádon és </a:t>
            </a:r>
            <a:r>
              <a:rPr lang="hu-HU" sz="2800" dirty="0" smtClean="0"/>
              <a:t>Esztergomban</a:t>
            </a:r>
            <a:endParaRPr lang="hu-HU" sz="28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88" y="3573016"/>
            <a:ext cx="3987800" cy="298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548680"/>
            <a:ext cx="1944216" cy="2597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573016"/>
            <a:ext cx="3987800" cy="298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653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Összegzés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A pályázat elérte célját, a program befejeztével mindkét fél </a:t>
            </a:r>
            <a:r>
              <a:rPr lang="hu-HU" dirty="0" smtClean="0"/>
              <a:t>élményekben gazdagodva tért haza.</a:t>
            </a:r>
            <a:endParaRPr lang="hu-HU" dirty="0"/>
          </a:p>
          <a:p>
            <a:pPr>
              <a:buNone/>
            </a:pPr>
            <a:endParaRPr lang="hu-H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852936"/>
            <a:ext cx="1469385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410" y="4005064"/>
            <a:ext cx="3987800" cy="265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061098"/>
            <a:ext cx="3987800" cy="265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 descr="G:\Weblap_javított\szily-log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52480" y="5013176"/>
            <a:ext cx="1440000" cy="144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pályázatról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Az informatika rejtelmei határon innen és túl címmel az </a:t>
            </a:r>
            <a:r>
              <a:rPr lang="hu-HU" dirty="0" err="1" smtClean="0"/>
              <a:t>alsóbodoki</a:t>
            </a:r>
            <a:r>
              <a:rPr lang="hu-HU" dirty="0" smtClean="0"/>
              <a:t> Magyar Tannyelvű Magán-szakközépiskola, </a:t>
            </a:r>
            <a:r>
              <a:rPr lang="hu-HU" dirty="0"/>
              <a:t>mint partneriskolával közösen </a:t>
            </a:r>
            <a:r>
              <a:rPr lang="hu-HU" dirty="0" smtClean="0"/>
              <a:t>pályáztunk</a:t>
            </a:r>
            <a:endParaRPr lang="hu-HU" dirty="0"/>
          </a:p>
        </p:txBody>
      </p:sp>
      <p:pic>
        <p:nvPicPr>
          <p:cNvPr id="1030" name="Picture 6" descr="G:\Weblap_javított\szily_epul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645023"/>
            <a:ext cx="3606360" cy="2700000"/>
          </a:xfrm>
          <a:prstGeom prst="rect">
            <a:avLst/>
          </a:prstGeom>
          <a:noFill/>
        </p:spPr>
      </p:pic>
      <p:pic>
        <p:nvPicPr>
          <p:cNvPr id="1026" name="Picture 2" descr="G:\Határtalanul felvidék\Alsobodok\alsobodok-iskol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763" y="3645024"/>
            <a:ext cx="4054945" cy="27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pályázatról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A pályázat célja, a külhoni </a:t>
            </a:r>
            <a:r>
              <a:rPr lang="hu-HU" dirty="0" smtClean="0"/>
              <a:t>magyarsággal kapcsolatos </a:t>
            </a:r>
            <a:r>
              <a:rPr lang="hu-HU" dirty="0"/>
              <a:t>ismeretek </a:t>
            </a:r>
            <a:r>
              <a:rPr lang="hu-HU" dirty="0" smtClean="0"/>
              <a:t>bővülése, </a:t>
            </a:r>
            <a:r>
              <a:rPr lang="hu-HU" dirty="0"/>
              <a:t>a magyarországi és külhoni fiatalok </a:t>
            </a:r>
            <a:r>
              <a:rPr lang="hu-HU" dirty="0" smtClean="0"/>
              <a:t>közötti kapcsolatok </a:t>
            </a:r>
            <a:r>
              <a:rPr lang="hu-HU" dirty="0"/>
              <a:t>kialakulásának </a:t>
            </a:r>
            <a:r>
              <a:rPr lang="hu-HU" dirty="0" smtClean="0"/>
              <a:t>elősegítése</a:t>
            </a:r>
            <a:endParaRPr lang="hu-HU" dirty="0"/>
          </a:p>
        </p:txBody>
      </p:sp>
      <p:pic>
        <p:nvPicPr>
          <p:cNvPr id="2051" name="Picture 3" descr="G:\Határtalanul felvidék\Alsobodok\Közös program_Alsóbodok\S1630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933056"/>
            <a:ext cx="4800000" cy="27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G:\Határtalanul felvidék\Alsobodok\Közös program_Alsóbodok\S16300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1974" y="3414710"/>
            <a:ext cx="4800000" cy="27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Utazás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400" dirty="0" smtClean="0"/>
              <a:t>Az első utazásra 2016. március 7-10 került sor, ekkor a mi diákjaink utaztak a partneriskolába,</a:t>
            </a:r>
          </a:p>
          <a:p>
            <a:r>
              <a:rPr lang="hu-HU" sz="2400" dirty="0" err="1" smtClean="0"/>
              <a:t>Alsóbodokról</a:t>
            </a:r>
            <a:r>
              <a:rPr lang="hu-HU" sz="2400" dirty="0" smtClean="0"/>
              <a:t> pedig 2016. április 4-7 között látogattak hozzánk a gyerekek.</a:t>
            </a:r>
            <a:endParaRPr lang="hu-HU" sz="2400" dirty="0"/>
          </a:p>
        </p:txBody>
      </p:sp>
      <p:pic>
        <p:nvPicPr>
          <p:cNvPr id="3074" name="Picture 2" descr="G:\Határtalanul felvidék\Attila\határtalan2016\szerda\_MG_407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508" y="3573016"/>
            <a:ext cx="4572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Előkészületek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A pályázati programnak megfelelően az utazást előkészítő foglalkozások vezették be, ahol a gyerekek megismerkedtek </a:t>
            </a:r>
            <a:r>
              <a:rPr lang="hu-HU" dirty="0" smtClean="0"/>
              <a:t>Felvidék történetével</a:t>
            </a:r>
            <a:r>
              <a:rPr lang="hu-HU" dirty="0"/>
              <a:t>, illetve a </a:t>
            </a:r>
            <a:r>
              <a:rPr lang="hu-HU" dirty="0" smtClean="0"/>
              <a:t>tervezett kirándulások helyszíneivel.</a:t>
            </a:r>
            <a:endParaRPr lang="hu-HU" dirty="0"/>
          </a:p>
          <a:p>
            <a:endParaRPr lang="hu-HU" dirty="0"/>
          </a:p>
        </p:txBody>
      </p:sp>
      <p:pic>
        <p:nvPicPr>
          <p:cNvPr id="4099" name="Picture 3" descr="G:\Határtalanul felvidék\Alsobodok\S16200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440" y="3789040"/>
            <a:ext cx="4951248" cy="2785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Előkészületek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68451"/>
            <a:ext cx="3110678" cy="23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636" y="4221088"/>
            <a:ext cx="4153848" cy="23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50643"/>
            <a:ext cx="4142123" cy="23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460006"/>
            <a:ext cx="3113328" cy="23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88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Közös munka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Az első látogatást bemutatkozással kezdtük, mely során mindkét iskola prezentáció keretében ismertette iskoláját,</a:t>
            </a:r>
          </a:p>
          <a:p>
            <a:r>
              <a:rPr lang="hu-HU" dirty="0" smtClean="0"/>
              <a:t>A második utazás során pedig meglátogattuk iskolánk szakképzési  a tanműhelyeit </a:t>
            </a:r>
            <a:endParaRPr lang="hu-HU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138311"/>
            <a:ext cx="3506090" cy="23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345" y="4113336"/>
            <a:ext cx="3506087" cy="23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Közös munka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400" dirty="0" smtClean="0"/>
              <a:t>A számítógép szerelő, karbantartó tanulók bevezették a partnergyerekeket a szerelés, javítás világába, egy mini hálózaton keresztül pedig bemutatták az online kommunikáció lehetőségeit</a:t>
            </a:r>
          </a:p>
        </p:txBody>
      </p:sp>
      <p:sp>
        <p:nvSpPr>
          <p:cNvPr id="7173" name="AutoShape 5" descr="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7175" name="AutoShape 7" descr="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367" y="3789040"/>
            <a:ext cx="3775784" cy="25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 descr="G:\Határtalanul felvidék\Alsobodok\_MG_484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536" y="3789320"/>
            <a:ext cx="3775784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Közös munka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 műszaki informatikusok és infokommunikációs hálózatépítő gyerekek közös honlapot készítettek a partnergyerekekkel Balassi Bálintról, akinek életútja kötődik mind a Felvidékhez, mind az anyaországhoz</a:t>
            </a:r>
            <a:endParaRPr lang="hu-H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89040"/>
            <a:ext cx="3991546" cy="26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784" y="3831848"/>
            <a:ext cx="4166200" cy="26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667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ramlás">
  <a:themeElements>
    <a:clrScheme name="Áramlás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Áramlás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Áramlás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348</TotalTime>
  <Words>243</Words>
  <Application>Microsoft Office PowerPoint</Application>
  <PresentationFormat>Diavetítés a képernyőre (4:3 oldalarány)</PresentationFormat>
  <Paragraphs>38</Paragraphs>
  <Slides>16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16</vt:i4>
      </vt:variant>
    </vt:vector>
  </HeadingPairs>
  <TitlesOfParts>
    <vt:vector size="21" baseType="lpstr">
      <vt:lpstr>Calibri</vt:lpstr>
      <vt:lpstr>Constantia</vt:lpstr>
      <vt:lpstr>Times New Roman</vt:lpstr>
      <vt:lpstr>Wingdings 2</vt:lpstr>
      <vt:lpstr>Áramlás</vt:lpstr>
      <vt:lpstr>Határtalanul 2015</vt:lpstr>
      <vt:lpstr>A pályázatról</vt:lpstr>
      <vt:lpstr>A pályázatról</vt:lpstr>
      <vt:lpstr>Utazás</vt:lpstr>
      <vt:lpstr>Előkészületek</vt:lpstr>
      <vt:lpstr>Előkészületek</vt:lpstr>
      <vt:lpstr>Közös munka</vt:lpstr>
      <vt:lpstr>Közös munka</vt:lpstr>
      <vt:lpstr>Közös munka</vt:lpstr>
      <vt:lpstr>Közös munka</vt:lpstr>
      <vt:lpstr>Kirándulások</vt:lpstr>
      <vt:lpstr>Felvidék</vt:lpstr>
      <vt:lpstr>Felvidék</vt:lpstr>
      <vt:lpstr>Magyarország</vt:lpstr>
      <vt:lpstr>Magyarország</vt:lpstr>
      <vt:lpstr>Összegzés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Határtalanul 2015</dc:title>
  <dc:creator>viranyi</dc:creator>
  <cp:lastModifiedBy>Rendszergazda</cp:lastModifiedBy>
  <cp:revision>22</cp:revision>
  <cp:lastPrinted>2016-05-10T12:47:38Z</cp:lastPrinted>
  <dcterms:created xsi:type="dcterms:W3CDTF">2015-03-24T09:49:36Z</dcterms:created>
  <dcterms:modified xsi:type="dcterms:W3CDTF">2016-05-10T12:48:40Z</dcterms:modified>
</cp:coreProperties>
</file>