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3" r:id="rId19"/>
    <p:sldId id="284" r:id="rId20"/>
    <p:sldId id="285" r:id="rId21"/>
    <p:sldId id="286" r:id="rId22"/>
    <p:sldId id="276" r:id="rId23"/>
    <p:sldId id="288" r:id="rId24"/>
    <p:sldId id="289" r:id="rId25"/>
    <p:sldId id="279" r:id="rId26"/>
    <p:sldId id="287" r:id="rId27"/>
    <p:sldId id="290" r:id="rId28"/>
    <p:sldId id="291" r:id="rId29"/>
    <p:sldId id="292" r:id="rId30"/>
    <p:sldId id="280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A02F1-5B3A-40E4-8DB3-B8AF141F85CA}" type="datetimeFigureOut">
              <a:rPr lang="hu-HU" smtClean="0"/>
              <a:t>2017.03.13.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3DF4C3-7969-4D80-BBB1-148A06C72F15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Határtalanul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66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Előkészítő szakasz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Előkészítő óra</a:t>
            </a:r>
          </a:p>
          <a:p>
            <a:pPr lvl="1"/>
            <a:r>
              <a:rPr lang="hu-HU" dirty="0" smtClean="0"/>
              <a:t>A tanulók az Internet segítségével ismerkedtek Kárpátaljával, a kirándulások során meglátogatni szándékozott településekkel és helyekkel</a:t>
            </a:r>
          </a:p>
          <a:p>
            <a:pPr lvl="1"/>
            <a:r>
              <a:rPr lang="hu-HU" dirty="0" smtClean="0"/>
              <a:t>Felkért tanár kolléga bemutatta Kárpátalja történelmi múltját, az ott élő magyarság elhelyezkedését néprajzi megoszlását</a:t>
            </a:r>
          </a:p>
          <a:p>
            <a:r>
              <a:rPr lang="hu-HU" dirty="0" smtClean="0"/>
              <a:t>Szakköri foglalkozások</a:t>
            </a:r>
          </a:p>
          <a:p>
            <a:pPr lvl="1"/>
            <a:r>
              <a:rPr lang="hu-HU" dirty="0" smtClean="0"/>
              <a:t>Felkészültünk a közös programokra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95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2016. október 18-21. között zajlott le az első utazás, amikor a pályázó iskola látogatott Kárpátaljára</a:t>
            </a:r>
          </a:p>
          <a:p>
            <a:r>
              <a:rPr lang="hu-HU" dirty="0" smtClean="0"/>
              <a:t>A második utazásra 2017. március 8-10. került sor, ekkor a </a:t>
            </a:r>
            <a:r>
              <a:rPr lang="hu-HU" dirty="0" err="1" smtClean="0"/>
              <a:t>péterfalvi</a:t>
            </a:r>
            <a:r>
              <a:rPr lang="hu-HU" dirty="0" smtClean="0"/>
              <a:t> gyerekek látogattak hozzánk</a:t>
            </a:r>
            <a:endParaRPr lang="hu-HU" dirty="0"/>
          </a:p>
        </p:txBody>
      </p:sp>
      <p:pic>
        <p:nvPicPr>
          <p:cNvPr id="12290" name="Picture 2" descr="H:\Határtalanul-Kárpátalja\hatartalan-karpatalja-2016\képek\_MG_7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65" y="3776024"/>
            <a:ext cx="404999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8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 Kárpátalja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Péterfalván</a:t>
            </a:r>
            <a:r>
              <a:rPr lang="hu-HU" dirty="0" smtClean="0"/>
              <a:t> prezentációk keretében bemutatkozott a két iskola, illetve tanulóink ismertették szakképzéseinket, hangsúlyt fektetve az informatikára</a:t>
            </a:r>
          </a:p>
          <a:p>
            <a:r>
              <a:rPr lang="hu-HU" dirty="0" smtClean="0"/>
              <a:t>Áttekintettük a majdan kiépítendő hálózat tervét és működését</a:t>
            </a:r>
            <a:endParaRPr lang="hu-HU" dirty="0"/>
          </a:p>
        </p:txBody>
      </p:sp>
      <p:pic>
        <p:nvPicPr>
          <p:cNvPr id="13314" name="Picture 2" descr="H:\Határtalanul-Kárpátalja\hatartalan-karpatalja-2016\képek\_MG_7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Határtalanul-Kárpátalja\hatartalan-karpatalja-2016\képek\_MG_7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70" y="3933056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4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</a:t>
            </a:r>
            <a:r>
              <a:rPr lang="hu-HU" dirty="0"/>
              <a:t>munka Kárpátalja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létszámra tekintettel forgószínpad szerűen 3 csoportban folytak a további szakmai programok</a:t>
            </a:r>
            <a:endParaRPr lang="hu-HU" dirty="0"/>
          </a:p>
        </p:txBody>
      </p:sp>
      <p:pic>
        <p:nvPicPr>
          <p:cNvPr id="14338" name="Picture 2" descr="H:\Határtalanul-Kárpátalja\hatartalan-karpatalja-2016\képek\_MG_7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Határtalanul-Kárpátalja\hatartalan-karpatalja-2016\képek\_MG_7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22333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 </a:t>
            </a:r>
            <a:r>
              <a:rPr lang="hu-HU" dirty="0"/>
              <a:t>Kárpátalja 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Prezentációk zajlottak</a:t>
            </a:r>
          </a:p>
          <a:p>
            <a:pPr lvl="1"/>
            <a:r>
              <a:rPr lang="hu-HU" dirty="0" smtClean="0"/>
              <a:t>Mesterséges intelligencia történetéről</a:t>
            </a:r>
          </a:p>
          <a:p>
            <a:pPr lvl="1"/>
            <a:r>
              <a:rPr lang="hu-HU" dirty="0" smtClean="0"/>
              <a:t>Robotokról</a:t>
            </a:r>
          </a:p>
          <a:p>
            <a:pPr lvl="1"/>
            <a:r>
              <a:rPr lang="hu-HU" dirty="0" smtClean="0"/>
              <a:t>Az első magyar robotról a katicabogárról</a:t>
            </a:r>
          </a:p>
          <a:p>
            <a:r>
              <a:rPr lang="hu-HU" dirty="0" smtClean="0"/>
              <a:t>Pihenés képen hálózati kábeleket szereltünk</a:t>
            </a: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H:\Határtalanul-Kárpátalja\hatartalan-karpatalja-2016\képek\_MG_7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7"/>
            <a:ext cx="3550166" cy="23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</a:t>
            </a:r>
            <a:r>
              <a:rPr lang="hu-HU" dirty="0"/>
              <a:t>munka Kárpátalja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mesterséges intelligencia probléma megoldási módszereivel ismerkedtünk játékstratégiákon keresztül</a:t>
            </a:r>
          </a:p>
          <a:p>
            <a:pPr lvl="1"/>
            <a:r>
              <a:rPr lang="hu-HU" dirty="0" smtClean="0"/>
              <a:t>Hanoi tornyai </a:t>
            </a:r>
          </a:p>
          <a:p>
            <a:pPr lvl="1"/>
            <a:r>
              <a:rPr lang="hu-HU" dirty="0" smtClean="0"/>
              <a:t>Kirakós játék (</a:t>
            </a:r>
            <a:r>
              <a:rPr lang="hu-HU" dirty="0" err="1" smtClean="0"/>
              <a:t>tili-toli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8 királynő problémája</a:t>
            </a:r>
            <a:endParaRPr lang="hu-HU" dirty="0"/>
          </a:p>
        </p:txBody>
      </p:sp>
      <p:pic>
        <p:nvPicPr>
          <p:cNvPr id="16386" name="Picture 2" descr="H:\Határtalanul-Kárpátalja\hatartalan-karpatalja-2016\képek\_MG_7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59832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 </a:t>
            </a:r>
            <a:r>
              <a:rPr lang="hu-HU" dirty="0"/>
              <a:t>Kárpátalja III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Prezentáció keretében bemutattuk a LEGO robotot és programozását, majd</a:t>
            </a:r>
          </a:p>
          <a:p>
            <a:r>
              <a:rPr lang="hu-HU" dirty="0" smtClean="0"/>
              <a:t>A valóságban is működtettük, és a programozását is kipróbálhatták a partnergyerekek</a:t>
            </a:r>
          </a:p>
          <a:p>
            <a:endParaRPr lang="hu-HU" dirty="0"/>
          </a:p>
        </p:txBody>
      </p:sp>
      <p:pic>
        <p:nvPicPr>
          <p:cNvPr id="3074" name="Picture 2" descr="H:\Határtalanul-Kárpátalja\hatartalan-karpatalja-2016\_MG_7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11" y="3861048"/>
            <a:ext cx="3863578" cy="25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 Budapest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30824" cy="4434840"/>
          </a:xfrm>
        </p:spPr>
        <p:txBody>
          <a:bodyPr/>
          <a:lstStyle/>
          <a:p>
            <a:r>
              <a:rPr lang="hu-HU" dirty="0" smtClean="0"/>
              <a:t>A második utazás során ismét forgószínpad szerűen:</a:t>
            </a:r>
          </a:p>
          <a:p>
            <a:pPr lvl="1"/>
            <a:r>
              <a:rPr lang="hu-HU" dirty="0" smtClean="0"/>
              <a:t>Bemutattuk a tanműhelyt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:\Határtalanul-Kárpátalja\20170308_100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79" y="2708920"/>
            <a:ext cx="39284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Határtalanul-Kárpátalja\20170308_100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8" y="4000256"/>
            <a:ext cx="3105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munka Budapest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Számítógépet szereltünk</a:t>
            </a:r>
            <a:endParaRPr lang="hu-HU" dirty="0"/>
          </a:p>
        </p:txBody>
      </p:sp>
      <p:pic>
        <p:nvPicPr>
          <p:cNvPr id="5122" name="Picture 2" descr="H:\Határtalanul-Kárpátalja\20170308_095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6" y="3645024"/>
            <a:ext cx="3456385" cy="25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Határtalanul-Kárpátalja\20170308_095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58743" cy="30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munka Budapest </a:t>
            </a:r>
            <a:r>
              <a:rPr lang="hu-HU" dirty="0" smtClean="0"/>
              <a:t>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Tanulmányoztuk a partnergyerekekkel </a:t>
            </a:r>
          </a:p>
          <a:p>
            <a:pPr lvl="1"/>
            <a:r>
              <a:rPr lang="hu-HU" dirty="0" smtClean="0"/>
              <a:t>az egyenrangú </a:t>
            </a:r>
          </a:p>
          <a:p>
            <a:pPr lvl="1"/>
            <a:r>
              <a:rPr lang="hu-HU" dirty="0" smtClean="0"/>
              <a:t>szerver-kliens hálózatot</a:t>
            </a:r>
          </a:p>
          <a:p>
            <a:pPr lvl="1"/>
            <a:r>
              <a:rPr lang="hu-HU" dirty="0" smtClean="0"/>
              <a:t>valamint beállítottunk egy SOHO </a:t>
            </a:r>
            <a:r>
              <a:rPr lang="hu-HU" dirty="0" err="1" smtClean="0"/>
              <a:t>routert</a:t>
            </a:r>
            <a:endParaRPr lang="hu-HU" dirty="0"/>
          </a:p>
        </p:txBody>
      </p:sp>
      <p:pic>
        <p:nvPicPr>
          <p:cNvPr id="6146" name="Picture 2" descr="H:\Határtalanul-Kárpátalja\20170308_093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771298" cy="28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7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pályázat célja, a külhoni magyarsággal kapcsolatos ismeretek bővülése, a magyarországi és külhoni fiatalok közötti kapcsolatok kialakulásának elősegítése</a:t>
            </a:r>
          </a:p>
        </p:txBody>
      </p:sp>
      <p:pic>
        <p:nvPicPr>
          <p:cNvPr id="2050" name="Picture 2" descr="H:\Határtalanul-Kárpátalja\hatartalan-karpatalja-2016\elokeszites\IMG_0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685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Határtalanul-Kárpátalja\hatartalan-karpatalja-2016\képek\_MG_6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32" y="3769548"/>
            <a:ext cx="3456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2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munka Budapest </a:t>
            </a:r>
            <a:r>
              <a:rPr lang="hu-HU" dirty="0" smtClean="0"/>
              <a:t>IV.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Ismerkedtünk a virtuális valóság programozásával</a:t>
            </a:r>
            <a:endParaRPr lang="hu-HU" dirty="0"/>
          </a:p>
        </p:txBody>
      </p:sp>
      <p:pic>
        <p:nvPicPr>
          <p:cNvPr id="7170" name="Picture 2" descr="H:\Határtalanul-Kárpátalja\20170308_11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4" y="3254537"/>
            <a:ext cx="3528392" cy="26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Határtalanul-Kárpátalja\20170308_094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645514" cy="27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1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munka Budapest </a:t>
            </a:r>
            <a:r>
              <a:rPr lang="hu-HU" dirty="0" smtClean="0"/>
              <a:t>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Tovább folytattuk a </a:t>
            </a:r>
            <a:r>
              <a:rPr lang="hu-HU" dirty="0" err="1" smtClean="0"/>
              <a:t>Lego</a:t>
            </a:r>
            <a:r>
              <a:rPr lang="hu-HU" dirty="0" smtClean="0"/>
              <a:t> robot programozását</a:t>
            </a:r>
            <a:endParaRPr lang="hu-HU" dirty="0"/>
          </a:p>
        </p:txBody>
      </p:sp>
      <p:pic>
        <p:nvPicPr>
          <p:cNvPr id="8194" name="Picture 2" descr="H:\Határtalanul-Kárpátalja\20170308_12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5" y="3270300"/>
            <a:ext cx="3947942" cy="29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Határtalanul-Kárpátalja\20170308_121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45514" cy="27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8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Kirándulások Kárpátalja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munka mellet sok szép helyet látogattunk meg</a:t>
            </a:r>
          </a:p>
          <a:p>
            <a:pPr lvl="1"/>
            <a:r>
              <a:rPr lang="hu-HU" dirty="0" smtClean="0"/>
              <a:t>Az első nap az iskolába érkezés előtt megálltunk Beregszászon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1026" name="Picture 2" descr="H:\Határtalanul-Kárpátalja\hatartalan-karpatalja-2016\_MG_6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588844" cy="23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atártalanul-Kárpátalja\hatartalan-karpatalja-2016\_MG_6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588844" cy="23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atártalanul-Kárpátalja\hatartalan-karpatalja-2016\_MG_6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59"/>
            <a:ext cx="3863578" cy="25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9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Kirándulások </a:t>
            </a:r>
            <a:r>
              <a:rPr lang="hu-HU" dirty="0"/>
              <a:t>Kárpátalja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dirty="0"/>
              <a:t>Második nap Munkács és Ungvárra </a:t>
            </a:r>
            <a:r>
              <a:rPr lang="hu-HU" dirty="0" smtClean="0"/>
              <a:t>látogattunk</a:t>
            </a:r>
            <a:endParaRPr lang="hu-HU" dirty="0"/>
          </a:p>
        </p:txBody>
      </p:sp>
      <p:pic>
        <p:nvPicPr>
          <p:cNvPr id="2050" name="Picture 2" descr="H:\Határtalanul-Kárpátalja\hatartalan-karpatalja-2016\_MG_701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8" y="2666408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Határtalanul-Kárpátalja\hatartalan-karpatalja-2016\_MG_7029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Határtalanul-Kárpátalja\hatartalan-karpatalja-2016\_MG_7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20" y="3416215"/>
            <a:ext cx="2122934" cy="31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8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hu-HU" sz="5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Kirándulások </a:t>
            </a:r>
            <a:r>
              <a:rPr lang="hu-HU" sz="5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Kárpátalja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Harmadik nap:</a:t>
            </a:r>
          </a:p>
          <a:p>
            <a:pPr lvl="1"/>
            <a:r>
              <a:rPr lang="hu-HU" dirty="0" smtClean="0"/>
              <a:t>Ellátogattunk </a:t>
            </a:r>
            <a:r>
              <a:rPr lang="hu-HU" dirty="0" err="1" smtClean="0"/>
              <a:t>Szojvára</a:t>
            </a:r>
            <a:r>
              <a:rPr lang="hu-HU" dirty="0" smtClean="0"/>
              <a:t> az emlékparkba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Vereckei-hágó volt úti célunk, majd hazafelé megálltunk </a:t>
            </a:r>
          </a:p>
          <a:p>
            <a:pPr lvl="1"/>
            <a:r>
              <a:rPr lang="hu-HU" dirty="0" err="1"/>
              <a:t>Beregváron</a:t>
            </a:r>
            <a:r>
              <a:rPr lang="hu-HU" dirty="0"/>
              <a:t>, megnéztük a kastélyt, és sétáltunk a parkban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:\Határtalanul-Kárpátalja\hatartalan-karpatalja-2016\_MG_7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1"/>
            <a:ext cx="3596251" cy="24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Határtalanul-Kárpátalja\hatartalan-karpatalja-2016\_MG_7570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296"/>
            <a:ext cx="3456384" cy="24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4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Az utolsó nap megmásztuk Huszt várát, és megtekintettük a város műemlék templomát</a:t>
            </a:r>
          </a:p>
          <a:p>
            <a:r>
              <a:rPr lang="hu-HU" dirty="0" smtClean="0"/>
              <a:t>Átutaztunk Nagyszőlősön</a:t>
            </a:r>
          </a:p>
          <a:p>
            <a:r>
              <a:rPr lang="hu-HU" dirty="0" smtClean="0"/>
              <a:t>Megnéztük </a:t>
            </a:r>
            <a:r>
              <a:rPr lang="hu-HU" dirty="0" err="1" smtClean="0"/>
              <a:t>Csetfalva</a:t>
            </a:r>
            <a:r>
              <a:rPr lang="hu-HU" dirty="0" smtClean="0"/>
              <a:t> gyönyörű református templomát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4" name="Picture 2" descr="H:\Határtalanul-Kárpátalja\hatartalan-karpatalja-2016\képek\_MG_7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88" y="1772816"/>
            <a:ext cx="300608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41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Kirándulások Budapest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Budapesten, az érkezés napján sétáltunk a Várban</a:t>
            </a:r>
            <a:endParaRPr lang="hu-HU" dirty="0"/>
          </a:p>
        </p:txBody>
      </p:sp>
      <p:pic>
        <p:nvPicPr>
          <p:cNvPr id="9218" name="Picture 2" descr="H:\Határtalanul-Kárpátalja\20170307_181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376264" cy="42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Határtalanul-Kárpátalja\20170307_182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1967794" cy="34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5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Kirándulások Budapest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Második nap a Belvárossal ismerkedtünk séta és hajókirándulás keretében</a:t>
            </a:r>
            <a:endParaRPr lang="hu-HU" dirty="0"/>
          </a:p>
        </p:txBody>
      </p:sp>
      <p:pic>
        <p:nvPicPr>
          <p:cNvPr id="10242" name="Picture 2" descr="H:\Határtalanul-Kárpátalja\20170308_145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64" y="3088511"/>
            <a:ext cx="4216871" cy="3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6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Kirándulások Budapest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Harmadik nap Esztergom, Visegrád és Szentendrére látogattunk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H:\Határtalanul-Kárpátalja\20170309_124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0" y="3861048"/>
            <a:ext cx="3105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Határtalanul-Kárpátalja\20170309_144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13" y="1880143"/>
            <a:ext cx="3312368" cy="44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3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Kirándulások Budapest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Hazafelé a partnergyerekek ellátogattak Egerbe</a:t>
            </a:r>
            <a:endParaRPr lang="hu-HU" dirty="0"/>
          </a:p>
        </p:txBody>
      </p:sp>
      <p:pic>
        <p:nvPicPr>
          <p:cNvPr id="12290" name="Picture 2" descr="H:\Határtalanul-Kárpátalja\20170308_121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63" y="2996952"/>
            <a:ext cx="2333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Határtalanul-Kárpátalja\20170308_121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43" y="2996952"/>
            <a:ext cx="2333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3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Ebben a tanévben harmadik alkalommal veszünk részt a pályázati programban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4591"/>
            <a:ext cx="312938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Határtalanul felvidék\Alsobodok\alsobodok-is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49" y="3068960"/>
            <a:ext cx="351428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Határtalanul-Kárpátalja\hatartalan-karpatalja-2016\képek\_MG_6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32591"/>
            <a:ext cx="3456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69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Értékelő szakasz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foglalkozásokon</a:t>
            </a:r>
          </a:p>
          <a:p>
            <a:pPr lvl="1"/>
            <a:r>
              <a:rPr lang="hu-HU" dirty="0" smtClean="0"/>
              <a:t>Megbeszéljük az utazáson elért eredményeket, tapasztalatokat</a:t>
            </a:r>
          </a:p>
          <a:p>
            <a:pPr lvl="1"/>
            <a:r>
              <a:rPr lang="hu-HU" dirty="0" smtClean="0"/>
              <a:t>Társainknak beszámolunk az útról</a:t>
            </a:r>
          </a:p>
          <a:p>
            <a:pPr lvl="1"/>
            <a:r>
              <a:rPr lang="hu-HU" dirty="0" smtClean="0"/>
              <a:t>Szily nap keretében témanapot tartunk a programról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217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Idén Kárpátalja volt úti célunk. </a:t>
            </a:r>
          </a:p>
          <a:p>
            <a:r>
              <a:rPr lang="hu-HU" dirty="0" smtClean="0"/>
              <a:t>Partnerünk a Péterfalvi Református Líceum </a:t>
            </a:r>
            <a:endParaRPr lang="hu-HU" dirty="0"/>
          </a:p>
        </p:txBody>
      </p:sp>
      <p:pic>
        <p:nvPicPr>
          <p:cNvPr id="6146" name="Picture 2" descr="H:\Határtalanul-Kárpátalja\hatartalan-karpatalja-2016\képek\_MG_6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5074"/>
            <a:ext cx="2340000" cy="35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Határtalanul-Kárpátalja\hatartalan-karpatalja-2016\képek\_MG_6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32" y="3753296"/>
            <a:ext cx="351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pályázat során tanulóink a partnerintézménnyel együtt közös szakmai programban vesznek részt, de jut idő a kirándulásokra is, hogy ismerkedjünk az adott ország kulturális értékeivel</a:t>
            </a:r>
            <a:endParaRPr lang="hu-HU" dirty="0"/>
          </a:p>
        </p:txBody>
      </p:sp>
      <p:pic>
        <p:nvPicPr>
          <p:cNvPr id="7172" name="Picture 4" descr="H:\Határtalanul-Kárpátalja\hatartalan-karpatalja-2016\képek\_MG_7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kumentumok\Képek\Kárpátalja\20161018_141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176" y="-4800510"/>
            <a:ext cx="3108960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umok\Képek\Kárpátalja\20161018_141157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4" y="429309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7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Közös munkáinknak minden évben voltak állandó programjai:</a:t>
            </a:r>
          </a:p>
          <a:p>
            <a:pPr lvl="1"/>
            <a:r>
              <a:rPr lang="hu-HU" dirty="0" smtClean="0"/>
              <a:t>Iskolák bemutatkozása</a:t>
            </a:r>
          </a:p>
          <a:p>
            <a:pPr lvl="1"/>
            <a:r>
              <a:rPr lang="hu-HU" dirty="0" smtClean="0"/>
              <a:t>Számítógép szerelés és javítás</a:t>
            </a:r>
          </a:p>
          <a:p>
            <a:pPr lvl="1"/>
            <a:r>
              <a:rPr lang="hu-HU" dirty="0" smtClean="0"/>
              <a:t>Hálózatépítés</a:t>
            </a:r>
          </a:p>
          <a:p>
            <a:r>
              <a:rPr lang="hu-HU" dirty="0" smtClean="0"/>
              <a:t>Ezen túl minden évben az informatika különböző területeire kalandoztunk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630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Kézdivásárhelyen</a:t>
            </a:r>
          </a:p>
          <a:p>
            <a:pPr lvl="1"/>
            <a:r>
              <a:rPr lang="hu-HU" dirty="0" smtClean="0"/>
              <a:t>Programozás volt az egyik fő szakmai terület, de </a:t>
            </a:r>
          </a:p>
          <a:p>
            <a:pPr lvl="1"/>
            <a:r>
              <a:rPr lang="hu-HU" dirty="0" smtClean="0"/>
              <a:t>Készítettünk közös honlapot is az utazásról</a:t>
            </a:r>
          </a:p>
          <a:p>
            <a:r>
              <a:rPr lang="hu-HU" dirty="0" err="1" smtClean="0"/>
              <a:t>Alsóbodokon</a:t>
            </a:r>
            <a:endParaRPr lang="hu-HU" dirty="0" smtClean="0"/>
          </a:p>
          <a:p>
            <a:pPr lvl="1"/>
            <a:r>
              <a:rPr lang="hu-HU" dirty="0" smtClean="0"/>
              <a:t>Balassi Bálintról készítettünk honlapot</a:t>
            </a:r>
          </a:p>
          <a:p>
            <a:r>
              <a:rPr lang="hu-HU" dirty="0" err="1" smtClean="0"/>
              <a:t>Tiszapéterfalva</a:t>
            </a:r>
            <a:endParaRPr lang="hu-HU" dirty="0" smtClean="0"/>
          </a:p>
          <a:p>
            <a:pPr lvl="1"/>
            <a:r>
              <a:rPr lang="hu-HU" dirty="0" smtClean="0"/>
              <a:t>A mesterséges intelligencia különböző területeit céloztuk meg </a:t>
            </a:r>
          </a:p>
        </p:txBody>
      </p:sp>
    </p:spTree>
    <p:extLst>
      <p:ext uri="{BB962C8B-B14F-4D97-AF65-F5344CB8AC3E}">
        <p14:creationId xmlns:p14="http://schemas.microsoft.com/office/powerpoint/2010/main" val="203306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pályázat három részből áll</a:t>
            </a:r>
          </a:p>
          <a:p>
            <a:pPr lvl="1"/>
            <a:r>
              <a:rPr lang="hu-HU" dirty="0" smtClean="0"/>
              <a:t>Előkészítő</a:t>
            </a:r>
          </a:p>
          <a:p>
            <a:pPr lvl="1"/>
            <a:r>
              <a:rPr lang="hu-HU" dirty="0" smtClean="0"/>
              <a:t>Megvalósítás</a:t>
            </a:r>
          </a:p>
          <a:p>
            <a:pPr lvl="1"/>
            <a:r>
              <a:rPr lang="hu-HU" dirty="0" smtClean="0"/>
              <a:t>Értékelő szakaszból</a:t>
            </a:r>
            <a:endParaRPr lang="hu-HU" dirty="0"/>
          </a:p>
        </p:txBody>
      </p:sp>
      <p:pic>
        <p:nvPicPr>
          <p:cNvPr id="8194" name="Picture 2" descr="H:\Határtalanul-Kárpátalja\hatartalan-karpatalja-2016\elokeszites\IMG_0710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06896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Határtalanul-Kárpátalja\hatartalan-karpatalja-2016\IMG_071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896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3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Kárpátalja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266" name="Picture 2" descr="H:\Határtalanul-Kárpátalja\hatartalan-karpatalja-2016\képek\_MG_7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2060848"/>
            <a:ext cx="6228184" cy="4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0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8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536</Words>
  <Application>Microsoft Office PowerPoint</Application>
  <PresentationFormat>Diavetítés a képernyőre (4:3 oldalarány)</PresentationFormat>
  <Paragraphs>99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Áramlás</vt:lpstr>
      <vt:lpstr>Határtalanul</vt:lpstr>
      <vt:lpstr>A pályázatról</vt:lpstr>
      <vt:lpstr>A pályázatról</vt:lpstr>
      <vt:lpstr>A pályázatról</vt:lpstr>
      <vt:lpstr>A pályázatról</vt:lpstr>
      <vt:lpstr>A pályázatról</vt:lpstr>
      <vt:lpstr>A pályázatról</vt:lpstr>
      <vt:lpstr>A pályázatról</vt:lpstr>
      <vt:lpstr>Kárpátalja</vt:lpstr>
      <vt:lpstr>Előkészítő szakasz</vt:lpstr>
      <vt:lpstr>Utazás</vt:lpstr>
      <vt:lpstr>Közös munka Kárpátalja</vt:lpstr>
      <vt:lpstr>Közös munka Kárpátalja</vt:lpstr>
      <vt:lpstr>Közös munka Kárpátalja I.</vt:lpstr>
      <vt:lpstr>Közös munka Kárpátalja II.</vt:lpstr>
      <vt:lpstr>Közös munka Kárpátalja III.</vt:lpstr>
      <vt:lpstr>Közös munka Budapest I.</vt:lpstr>
      <vt:lpstr>Közös munka Budapest II.</vt:lpstr>
      <vt:lpstr>Közös munka Budapest III.</vt:lpstr>
      <vt:lpstr>Közös munka Budapest IV.</vt:lpstr>
      <vt:lpstr>Közös munka Budapest V.</vt:lpstr>
      <vt:lpstr>Kirándulások Kárpátalja</vt:lpstr>
      <vt:lpstr>Kirándulások Kárpátalja</vt:lpstr>
      <vt:lpstr>Kirándulások Kárpátalja </vt:lpstr>
      <vt:lpstr>Kirándulások</vt:lpstr>
      <vt:lpstr>Kirándulások Budapest</vt:lpstr>
      <vt:lpstr>Kirándulások Budapest</vt:lpstr>
      <vt:lpstr>Kirándulások Budapest</vt:lpstr>
      <vt:lpstr>Kirándulások Budapest</vt:lpstr>
      <vt:lpstr>Értékelő szakasz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</dc:title>
  <dc:creator>viranyi</dc:creator>
  <cp:lastModifiedBy>viranyi</cp:lastModifiedBy>
  <cp:revision>27</cp:revision>
  <dcterms:created xsi:type="dcterms:W3CDTF">2016-12-07T04:15:48Z</dcterms:created>
  <dcterms:modified xsi:type="dcterms:W3CDTF">2017-03-13T07:14:46Z</dcterms:modified>
</cp:coreProperties>
</file>