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951B5-8B30-4D51-9D4D-CDC80501248E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F1AF-6091-44BB-84BC-A182E2158E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85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0F1AF-6091-44BB-84BC-A182E2158E5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3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9EDD6C-353E-4030-9664-DA23919E558D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7409FF-50EB-4215-BD8A-1DF5B9E9F4F2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Pénzünk a forint előtt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Pénzügyi project 2018</a:t>
            </a:r>
          </a:p>
          <a:p>
            <a:r>
              <a:rPr lang="hu-HU" dirty="0" smtClean="0"/>
              <a:t>Projectvezetők:</a:t>
            </a:r>
          </a:p>
          <a:p>
            <a:r>
              <a:rPr lang="hu-HU" dirty="0" smtClean="0"/>
              <a:t>Sinka Zsuzsanna,Morvai Andrea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742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Pengő bevezetése1927</a:t>
            </a:r>
            <a:endParaRPr lang="hu-HU" dirty="0"/>
          </a:p>
        </p:txBody>
      </p:sp>
      <p:pic>
        <p:nvPicPr>
          <p:cNvPr id="9218" name="Picture 2" descr="C:\Documents and Settings\Morvai Andrea\Dokumentumok\Asztal\HUP_5_1926_obver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4" y="2276872"/>
            <a:ext cx="6507267" cy="32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forint bevezetése 1946</a:t>
            </a:r>
            <a:endParaRPr lang="hu-HU" dirty="0"/>
          </a:p>
        </p:txBody>
      </p:sp>
      <p:pic>
        <p:nvPicPr>
          <p:cNvPr id="10243" name="Picture 3" descr="C:\Documents and Settings\Morvai Andrea\Dokumentumok\Asztal\1fo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162809" cy="20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Morvai Andrea\Dokumentumok\Asztal\letölté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717032"/>
            <a:ext cx="5179871" cy="24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84217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2. Napon a projekt résztvevői bemutatták a saját </a:t>
            </a:r>
            <a:r>
              <a:rPr lang="hu-HU" sz="3200" dirty="0" err="1" smtClean="0"/>
              <a:t>ppt-jüket</a:t>
            </a:r>
            <a:r>
              <a:rPr lang="hu-HU" sz="3200" dirty="0" smtClean="0"/>
              <a:t>  </a:t>
            </a:r>
            <a:endParaRPr lang="hu-HU" sz="3200" dirty="0"/>
          </a:p>
        </p:txBody>
      </p:sp>
      <p:pic>
        <p:nvPicPr>
          <p:cNvPr id="11266" name="Picture 2" descr="C:\Documents and Settings\Morvai Andrea\Dokumentumok\Asztal\ák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712141" cy="44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orvai Andrea\Dokumentumok\Asztal\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6" y="0"/>
            <a:ext cx="3096344" cy="37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Morvai Andrea\Dokumentumok\Asztal\ák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97" y="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Morvai Andrea\Dokumentumok\Asztal\gáb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8820"/>
            <a:ext cx="4340831" cy="32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38579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Köszönjük a figyelmet!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11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5656" y="16288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54868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projectbe főleg 10.CD-s diákok vettek részt (10fő) illetve két tanuló a 10.A-osztályból.</a:t>
            </a:r>
          </a:p>
          <a:p>
            <a:r>
              <a:rPr lang="hu-HU" sz="3200" dirty="0" smtClean="0"/>
              <a:t>A project témája a régi magyar pénznemek</a:t>
            </a:r>
            <a:endParaRPr lang="hu-HU" sz="3200" dirty="0"/>
          </a:p>
        </p:txBody>
      </p:sp>
      <p:pic>
        <p:nvPicPr>
          <p:cNvPr id="1027" name="Picture 3" descr="C:\Documents and Settings\Morvai Andrea\Dokumentumok\Asztal\angol koss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573016"/>
            <a:ext cx="54006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9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9269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két napos project első napján a Nemzeti Múzeumba látogattunk el. Itt egy pénztörténeti tárlatvezetésen vettünk részt</a:t>
            </a:r>
            <a:endParaRPr lang="hu-HU" sz="3200" dirty="0"/>
          </a:p>
        </p:txBody>
      </p:sp>
      <p:pic>
        <p:nvPicPr>
          <p:cNvPr id="2050" name="Picture 2" descr="C:\Documents and Settings\Morvai Andrea\Dokumentumok\Asztal\muz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5241600" cy="39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orvai Andrea\Dokumentumok\Asztal\muze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9648000" cy="72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orvai Andrea\Dokumentumok\Asztal\muz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4799"/>
            <a:ext cx="4153654" cy="34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7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970784" cy="139903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István ezüst dénárja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62191" y="4046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Károly Róbert aranyforintja</a:t>
            </a:r>
            <a:endParaRPr lang="hu-HU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Morvai Andrea\Dokumentumok\Asztal\Isrván déná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611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orvai Andrea\Dokumentumok\Asztal\kr arany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Mátyás </a:t>
            </a:r>
            <a:r>
              <a:rPr lang="hu-HU" dirty="0" err="1" smtClean="0"/>
              <a:t>ezüstgarasa</a:t>
            </a:r>
            <a:endParaRPr lang="hu-HU" dirty="0"/>
          </a:p>
        </p:txBody>
      </p:sp>
      <p:pic>
        <p:nvPicPr>
          <p:cNvPr id="4098" name="Picture 2" descr="C:\Documents and Settings\Morvai Andrea\Dokumentumok\Asztal\mátyás gara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3448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erdélyi fejedelmek pénzverése; csegely</a:t>
            </a:r>
            <a:endParaRPr lang="hu-HU" dirty="0"/>
          </a:p>
        </p:txBody>
      </p:sp>
      <p:pic>
        <p:nvPicPr>
          <p:cNvPr id="5122" name="Picture 2" descr="C:\Documents and Settings\Morvai Andrea\Dokumentumok\Asztal\csege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4087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Rákóczi pénze</a:t>
            </a:r>
            <a:endParaRPr lang="hu-HU" dirty="0"/>
          </a:p>
        </p:txBody>
      </p:sp>
      <p:pic>
        <p:nvPicPr>
          <p:cNvPr id="6146" name="Picture 2" descr="C:\Documents and Settings\Morvai Andrea\Dokumentumok\Asztal\libert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" y="1386766"/>
            <a:ext cx="3456384" cy="35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orvai Andrea\Dokumentumok\Asztal\rakoczi-emlekerem-12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3861048"/>
            <a:ext cx="5426968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52528" y="1988840"/>
            <a:ext cx="435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libertás rézből készült, gyorsan elértéktelenedett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2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Kossuth-bankó</a:t>
            </a:r>
            <a:endParaRPr lang="hu-HU" dirty="0"/>
          </a:p>
        </p:txBody>
      </p:sp>
      <p:pic>
        <p:nvPicPr>
          <p:cNvPr id="7170" name="Picture 2" descr="C:\Documents and Settings\Morvai Andrea\Dokumentumok\Asztal\bank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2087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Morvai Andrea\Dokumentumok\Asztal\koss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64296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dualizmus (1867-1918 ) pénzneme</a:t>
            </a:r>
            <a:endParaRPr lang="hu-HU" dirty="0"/>
          </a:p>
        </p:txBody>
      </p:sp>
      <p:pic>
        <p:nvPicPr>
          <p:cNvPr id="8194" name="Picture 2" descr="C:\Documents and Settings\Morvai Andrea\Dokumentumok\Asztal\koro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26" y="1882775"/>
            <a:ext cx="64155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105</Words>
  <Application>Microsoft Office PowerPoint</Application>
  <PresentationFormat>Diavetítés a képernyőre (4:3 oldalarány)</PresentationFormat>
  <Paragraphs>20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Lendület</vt:lpstr>
      <vt:lpstr>Pénzünk a forint előtt</vt:lpstr>
      <vt:lpstr>PowerPoint bemutató</vt:lpstr>
      <vt:lpstr>PowerPoint bemutató</vt:lpstr>
      <vt:lpstr>István ezüst dénárja</vt:lpstr>
      <vt:lpstr>Mátyás ezüstgarasa</vt:lpstr>
      <vt:lpstr>Az erdélyi fejedelmek pénzverése; csegely</vt:lpstr>
      <vt:lpstr>Rákóczi pénze</vt:lpstr>
      <vt:lpstr>Kossuth-bankó</vt:lpstr>
      <vt:lpstr>A dualizmus (1867-1918 ) pénzneme</vt:lpstr>
      <vt:lpstr>Pengő bevezetése1927</vt:lpstr>
      <vt:lpstr>A forint bevezetése 1946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Pénzünk a forint előtt</dc:title>
  <dc:creator>Morvai Andrea</dc:creator>
  <cp:lastModifiedBy>Morvai Andrea</cp:lastModifiedBy>
  <cp:revision>27</cp:revision>
  <dcterms:created xsi:type="dcterms:W3CDTF">2018-05-30T08:43:23Z</dcterms:created>
  <dcterms:modified xsi:type="dcterms:W3CDTF">2018-06-18T04:41:14Z</dcterms:modified>
</cp:coreProperties>
</file>