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9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373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38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116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20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851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47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4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68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725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167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175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500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34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138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8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430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08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0199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355533A4-65EC-9B08-3BAB-349C0BF1A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964"/>
            <a:ext cx="12192000" cy="812800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898EB434-A542-E140-6F16-C538149D0F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>
                <a:solidFill>
                  <a:schemeClr val="tx2"/>
                </a:solidFill>
              </a:rPr>
              <a:t>NTC </a:t>
            </a:r>
            <a:r>
              <a:rPr lang="hu-HU" dirty="0" err="1">
                <a:solidFill>
                  <a:schemeClr val="tx2"/>
                </a:solidFill>
              </a:rPr>
              <a:t>Miniturn-320</a:t>
            </a:r>
            <a:r>
              <a:rPr lang="hu-HU" dirty="0">
                <a:solidFill>
                  <a:schemeClr val="tx2"/>
                </a:solidFill>
              </a:rPr>
              <a:t> </a:t>
            </a:r>
            <a:br>
              <a:rPr lang="hu-HU" dirty="0">
                <a:solidFill>
                  <a:schemeClr val="tx2"/>
                </a:solidFill>
              </a:rPr>
            </a:br>
            <a:r>
              <a:rPr lang="hu-HU" dirty="0">
                <a:solidFill>
                  <a:schemeClr val="tx2"/>
                </a:solidFill>
              </a:rPr>
              <a:t>Világítás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8CE112A-56A4-6B94-9377-D383CF1D7F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>
                <a:solidFill>
                  <a:schemeClr val="tx2"/>
                </a:solidFill>
              </a:rPr>
              <a:t>Résztvevők:Istók Mihály, Petz Hunor, </a:t>
            </a:r>
            <a:r>
              <a:rPr lang="hu-HU" dirty="0" err="1">
                <a:solidFill>
                  <a:schemeClr val="tx2"/>
                </a:solidFill>
              </a:rPr>
              <a:t>Bódig</a:t>
            </a:r>
            <a:r>
              <a:rPr lang="hu-HU" dirty="0">
                <a:solidFill>
                  <a:schemeClr val="tx2"/>
                </a:solidFill>
              </a:rPr>
              <a:t> Levente, Gáti Adorján, </a:t>
            </a:r>
          </a:p>
          <a:p>
            <a:r>
              <a:rPr lang="hu-HU" dirty="0">
                <a:solidFill>
                  <a:schemeClr val="tx2"/>
                </a:solidFill>
              </a:rPr>
              <a:t>Kiss Gergő, Selényi János </a:t>
            </a:r>
          </a:p>
          <a:p>
            <a:endParaRPr lang="hu-H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6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1C7DDF-92D5-F09A-6040-0F86AF1E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544" y="367272"/>
            <a:ext cx="9905998" cy="1905000"/>
          </a:xfrm>
        </p:spPr>
        <p:txBody>
          <a:bodyPr/>
          <a:lstStyle/>
          <a:p>
            <a:r>
              <a:rPr lang="hu-HU" dirty="0"/>
              <a:t>A projekt munka célja: A </a:t>
            </a:r>
            <a:r>
              <a:rPr lang="hu-HU" dirty="0" err="1"/>
              <a:t>cnc</a:t>
            </a:r>
            <a:r>
              <a:rPr lang="hu-HU" dirty="0"/>
              <a:t> világításának felújítása 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CE458786-B68F-144C-EE03-B708DB7A1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0" y="1987230"/>
            <a:ext cx="3150287" cy="4712341"/>
          </a:xfr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08C1713-094D-F29C-72BC-1444EFDB6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487" y="3932292"/>
            <a:ext cx="4230256" cy="282017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C20FF26-2085-BFC2-F0B0-863833EE1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557" y="1621333"/>
            <a:ext cx="3466437" cy="2310959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DD98C275-4399-FF55-24C2-6F2386DCDB89}"/>
              </a:ext>
            </a:extLst>
          </p:cNvPr>
          <p:cNvSpPr txBox="1"/>
          <p:nvPr/>
        </p:nvSpPr>
        <p:spPr>
          <a:xfrm rot="10800000" flipV="1">
            <a:off x="5130281" y="4128550"/>
            <a:ext cx="1156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b="1" dirty="0"/>
              <a:t>A régi lámpa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039473F-1DCD-954F-5342-E6CEFC89D389}"/>
              </a:ext>
            </a:extLst>
          </p:cNvPr>
          <p:cNvSpPr txBox="1"/>
          <p:nvPr/>
        </p:nvSpPr>
        <p:spPr>
          <a:xfrm rot="10800000" flipV="1">
            <a:off x="1698372" y="5567398"/>
            <a:ext cx="1757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b="1" dirty="0"/>
              <a:t>A gép világítás nélkül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BFC91B6-7EE0-F33C-4DE6-4582BE0B7393}"/>
              </a:ext>
            </a:extLst>
          </p:cNvPr>
          <p:cNvSpPr txBox="1"/>
          <p:nvPr/>
        </p:nvSpPr>
        <p:spPr>
          <a:xfrm>
            <a:off x="10057370" y="34290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b="1" dirty="0"/>
              <a:t>A gép az új világítással</a:t>
            </a:r>
          </a:p>
        </p:txBody>
      </p:sp>
    </p:spTree>
    <p:extLst>
      <p:ext uri="{BB962C8B-B14F-4D97-AF65-F5344CB8AC3E}">
        <p14:creationId xmlns:p14="http://schemas.microsoft.com/office/powerpoint/2010/main" val="2808186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5D7BE7-4BE8-AAE3-1843-B71580AF3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66446"/>
          </a:xfrm>
        </p:spPr>
        <p:txBody>
          <a:bodyPr>
            <a:normAutofit fontScale="90000"/>
          </a:bodyPr>
          <a:lstStyle/>
          <a:p>
            <a:r>
              <a:rPr lang="hu-HU" dirty="0"/>
              <a:t>A projekt héten míg otthon voltunk a rajzokat készítettük el</a:t>
            </a:r>
            <a:br>
              <a:rPr lang="hu-HU" dirty="0"/>
            </a:b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B4381719-F1ED-BF03-4266-A4DF19707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8164" y="2807389"/>
            <a:ext cx="4608035" cy="3072023"/>
          </a:xfr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364C198-0A4B-9B97-AD2A-3B9F92290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53816" y="2807387"/>
            <a:ext cx="4608031" cy="307202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50E00A4-C9A2-FDA0-C4C9-CA90ADCBD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02177" y="2807386"/>
            <a:ext cx="4608031" cy="3072023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BDF3D68-CA89-E6F4-0C6F-74B21280EB3D}"/>
              </a:ext>
            </a:extLst>
          </p:cNvPr>
          <p:cNvSpPr txBox="1"/>
          <p:nvPr/>
        </p:nvSpPr>
        <p:spPr>
          <a:xfrm>
            <a:off x="409841" y="2256312"/>
            <a:ext cx="1049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dirty="0">
                <a:solidFill>
                  <a:schemeClr val="bg1"/>
                </a:solidFill>
              </a:rPr>
              <a:t>A rögzítő lemez furat elrendezése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270C20E-568E-E414-BC45-EDBA150C1786}"/>
              </a:ext>
            </a:extLst>
          </p:cNvPr>
          <p:cNvSpPr txBox="1"/>
          <p:nvPr/>
        </p:nvSpPr>
        <p:spPr>
          <a:xfrm>
            <a:off x="4213437" y="2039381"/>
            <a:ext cx="1244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dirty="0">
                <a:solidFill>
                  <a:schemeClr val="bg1"/>
                </a:solidFill>
              </a:rPr>
              <a:t>A kábel csatornát lefogó bilincsek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81EDEEC-510B-48B3-780E-5B7F11441543}"/>
              </a:ext>
            </a:extLst>
          </p:cNvPr>
          <p:cNvSpPr txBox="1"/>
          <p:nvPr/>
        </p:nvSpPr>
        <p:spPr>
          <a:xfrm>
            <a:off x="8168723" y="232315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dirty="0">
                <a:solidFill>
                  <a:schemeClr val="bg1"/>
                </a:solidFill>
              </a:rPr>
              <a:t>Anyag</a:t>
            </a:r>
          </a:p>
        </p:txBody>
      </p:sp>
    </p:spTree>
    <p:extLst>
      <p:ext uri="{BB962C8B-B14F-4D97-AF65-F5344CB8AC3E}">
        <p14:creationId xmlns:p14="http://schemas.microsoft.com/office/powerpoint/2010/main" val="283489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C15655-F269-F484-C51E-A4999D0F5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Amikor vissza jöttünk a szünetről neki állunk megvalósítani a terveket</a:t>
            </a:r>
            <a:br>
              <a:rPr lang="hu-HU" dirty="0"/>
            </a:b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1C7E7B28-A3D8-2F9A-DADE-FAB0A3EB6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4" y="2593546"/>
            <a:ext cx="4663157" cy="3124200"/>
          </a:xfr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D01385B-4FD5-242F-1D13-0504E3274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79" y="2593546"/>
            <a:ext cx="2358840" cy="352253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90E7E78-5F15-253E-3852-2B72BCC16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06" y="2593545"/>
            <a:ext cx="2358839" cy="352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6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313751-83AD-067E-C2C2-E79068FE8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41" y="556347"/>
            <a:ext cx="9905998" cy="1905000"/>
          </a:xfrm>
        </p:spPr>
        <p:txBody>
          <a:bodyPr/>
          <a:lstStyle/>
          <a:p>
            <a:r>
              <a:rPr lang="hu-HU" dirty="0"/>
              <a:t>A LED szalag kipróbálása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65D386F-872E-3D40-BBD1-66652D72A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" y="1970599"/>
            <a:ext cx="4043047" cy="269536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FBDF6EC-B927-FDAF-1F8C-BA63FDEE0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65" y="3873146"/>
            <a:ext cx="3426070" cy="2284048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12F9A32-4CD8-6E87-3A7C-F47436D4A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89" y="568883"/>
            <a:ext cx="4124096" cy="2749399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759A44F0-ED95-489F-DC41-888F7BC47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363" y="3863854"/>
            <a:ext cx="3426070" cy="22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2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AA47BA-F4B8-8BDD-5C46-4CC77E449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LED szalag gépbe próbálása és a rögzítő lemez furat helyeinek bemérése 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DBCF2AD6-7E53-B830-E225-002085A77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9" y="3124200"/>
            <a:ext cx="4663157" cy="3124200"/>
          </a:xfr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1F3EDC5-5854-E65F-8424-8F5B55405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44" y="4033799"/>
            <a:ext cx="3321900" cy="221460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1AD22FC-F1B5-6213-F8FC-DF8DBC8CF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00" y="4033799"/>
            <a:ext cx="3321900" cy="221460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CABCECF-C7C8-FC1C-AE06-AC66FDAF98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1041" y="1863480"/>
            <a:ext cx="2882160" cy="192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63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6345D2-CFA7-21C2-04CA-17994C15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tápegység kimenteinek, kapcsolóinak elrendezése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998A7AE0-49E6-651B-8963-3EEF7EA0C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17" y="4343401"/>
            <a:ext cx="3456719" cy="2304479"/>
          </a:xfr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EA7F855-FC77-5907-7E42-870F1CCB1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594" y="4343400"/>
            <a:ext cx="3456720" cy="230448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333575B-BE00-2109-859B-792B66F4C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38" y="4343401"/>
            <a:ext cx="3771897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23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2FB616-D138-7074-D28E-3E1D77DB1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93" y="609600"/>
            <a:ext cx="10093570" cy="1447800"/>
          </a:xfrm>
        </p:spPr>
        <p:txBody>
          <a:bodyPr/>
          <a:lstStyle/>
          <a:p>
            <a:r>
              <a:rPr lang="hu-HU" dirty="0"/>
              <a:t>A rögzítő lemez kifúrása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529D4C00-867C-BB73-22D2-E6ED5D8B2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246" y="2220057"/>
            <a:ext cx="2807542" cy="4211313"/>
          </a:xfr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69F0EB2-C2BB-993E-BE27-E55DF64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9" y="2189285"/>
            <a:ext cx="2807540" cy="421131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F2307A6-93E1-6FE9-EC2A-BAF9FD5AF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250831"/>
            <a:ext cx="2766510" cy="414976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7491F80-CF04-29AC-BE2C-51F0BAA05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546" y="2281603"/>
            <a:ext cx="2766510" cy="414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84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28309B-D031-3260-30B4-090CCBD4B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77" y="609600"/>
            <a:ext cx="10563834" cy="1245577"/>
          </a:xfrm>
        </p:spPr>
        <p:txBody>
          <a:bodyPr/>
          <a:lstStyle/>
          <a:p>
            <a:r>
              <a:rPr lang="hu-HU" dirty="0"/>
              <a:t>A kábelt védő gége cső rögzítése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DF9F7C91-B257-87D3-31AF-56966BA07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2" y="2081160"/>
            <a:ext cx="2989641" cy="4472040"/>
          </a:xfr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D61E28A-E805-2E2D-8684-98AFB1670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68" y="2081160"/>
            <a:ext cx="2994668" cy="447204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83CB808-202F-0E25-8FBD-D436020D2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404" y="2075916"/>
            <a:ext cx="2994668" cy="447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90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zit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</Words>
  <Application>Microsoft Office PowerPoint</Application>
  <PresentationFormat>Szélesvásznú</PresentationFormat>
  <Paragraphs>17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2" baseType="lpstr">
      <vt:lpstr>Arial</vt:lpstr>
      <vt:lpstr>Century Gothic</vt:lpstr>
      <vt:lpstr>Szita</vt:lpstr>
      <vt:lpstr>NTC Miniturn-320  Világítás</vt:lpstr>
      <vt:lpstr>A projekt munka célja: A cnc világításának felújítása </vt:lpstr>
      <vt:lpstr>A projekt héten míg otthon voltunk a rajzokat készítettük el </vt:lpstr>
      <vt:lpstr>Amikor vissza jöttünk a szünetről neki állunk megvalósítani a terveket </vt:lpstr>
      <vt:lpstr>A LED szalag kipróbálása </vt:lpstr>
      <vt:lpstr>A LED szalag gépbe próbálása és a rögzítő lemez furat helyeinek bemérése </vt:lpstr>
      <vt:lpstr>A tápegység kimenteinek, kapcsolóinak elrendezése</vt:lpstr>
      <vt:lpstr>A rögzítő lemez kifúrása</vt:lpstr>
      <vt:lpstr>A kábelt védő gége cső rögzítése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NTC Mini turn-320  Világítás</dc:title>
  <dc:creator>selenyijanosdenes@gmail.com</dc:creator>
  <cp:lastModifiedBy>User</cp:lastModifiedBy>
  <cp:revision>7</cp:revision>
  <dcterms:created xsi:type="dcterms:W3CDTF">2024-03-08T07:41:55Z</dcterms:created>
  <dcterms:modified xsi:type="dcterms:W3CDTF">2024-04-21T18:38:11Z</dcterms:modified>
</cp:coreProperties>
</file>