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3" r:id="rId3"/>
    <p:sldId id="257" r:id="rId4"/>
    <p:sldId id="260" r:id="rId5"/>
    <p:sldId id="258" r:id="rId6"/>
    <p:sldId id="282" r:id="rId7"/>
    <p:sldId id="259" r:id="rId8"/>
    <p:sldId id="262" r:id="rId9"/>
    <p:sldId id="264" r:id="rId10"/>
    <p:sldId id="279" r:id="rId11"/>
    <p:sldId id="280" r:id="rId12"/>
    <p:sldId id="263" r:id="rId13"/>
    <p:sldId id="275" r:id="rId14"/>
    <p:sldId id="278" r:id="rId15"/>
    <p:sldId id="286" r:id="rId16"/>
    <p:sldId id="268" r:id="rId17"/>
    <p:sldId id="284" r:id="rId18"/>
    <p:sldId id="267" r:id="rId19"/>
    <p:sldId id="265" r:id="rId20"/>
    <p:sldId id="266" r:id="rId21"/>
    <p:sldId id="285" r:id="rId22"/>
    <p:sldId id="269" r:id="rId23"/>
    <p:sldId id="287" r:id="rId24"/>
    <p:sldId id="270" r:id="rId25"/>
    <p:sldId id="271" r:id="rId26"/>
    <p:sldId id="272" r:id="rId27"/>
    <p:sldId id="273" r:id="rId28"/>
    <p:sldId id="274" r:id="rId29"/>
    <p:sldId id="277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9600" dirty="0" smtClean="0"/>
              <a:t>Projekthét</a:t>
            </a:r>
            <a:endParaRPr lang="hu-HU" sz="9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4800" dirty="0" smtClean="0">
                <a:latin typeface="Bahnschrift Light" panose="020B0502040204020203" pitchFamily="34" charset="0"/>
              </a:rPr>
              <a:t>Emlékplakett, </a:t>
            </a:r>
            <a:r>
              <a:rPr lang="hu-HU" sz="4800" dirty="0" smtClean="0">
                <a:latin typeface="Bahnschrift Light" panose="020B0502040204020203" pitchFamily="34" charset="0"/>
              </a:rPr>
              <a:t>ajándéktárgy</a:t>
            </a:r>
            <a:endParaRPr lang="hu-HU" sz="4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259" y="5534025"/>
            <a:ext cx="2361141" cy="438150"/>
          </a:xfrm>
        </p:spPr>
        <p:txBody>
          <a:bodyPr>
            <a:normAutofit/>
          </a:bodyPr>
          <a:lstStyle/>
          <a:p>
            <a:r>
              <a:rPr lang="hu-HU" sz="1800" dirty="0" smtClean="0"/>
              <a:t>Molnár Eszter 11.K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/>
          <a:stretch/>
        </p:blipFill>
        <p:spPr>
          <a:xfrm>
            <a:off x="5889459" y="320781"/>
            <a:ext cx="4898898" cy="63181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9" y="445275"/>
            <a:ext cx="5278298" cy="48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145774" y="-238540"/>
            <a:ext cx="12400231" cy="7116418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4" b="59092"/>
          <a:stretch/>
        </p:blipFill>
        <p:spPr>
          <a:xfrm>
            <a:off x="1740404" y="315990"/>
            <a:ext cx="10095996" cy="30036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"/>
          <a:stretch/>
        </p:blipFill>
        <p:spPr>
          <a:xfrm>
            <a:off x="383748" y="3319669"/>
            <a:ext cx="10093752" cy="2338283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1391709" y="5829765"/>
            <a:ext cx="2361141" cy="4381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dirty="0" smtClean="0"/>
              <a:t>Molnár Eszter 11.K 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76612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7" y="342892"/>
            <a:ext cx="8751562" cy="6199022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896052" y="2787462"/>
            <a:ext cx="2361141" cy="4381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dirty="0" err="1" smtClean="0"/>
              <a:t>Podhorszki</a:t>
            </a:r>
            <a:r>
              <a:rPr lang="hu-HU" sz="1800" dirty="0" smtClean="0"/>
              <a:t> Éva 11.K 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25922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28467" y="5466408"/>
            <a:ext cx="2373515" cy="432987"/>
          </a:xfrm>
        </p:spPr>
        <p:txBody>
          <a:bodyPr>
            <a:normAutofit/>
          </a:bodyPr>
          <a:lstStyle/>
          <a:p>
            <a:r>
              <a:rPr lang="hu-HU" sz="1800" dirty="0" smtClean="0"/>
              <a:t>Kiss </a:t>
            </a:r>
            <a:r>
              <a:rPr lang="hu-HU" sz="1800" dirty="0" err="1" smtClean="0"/>
              <a:t>Wanda</a:t>
            </a:r>
            <a:r>
              <a:rPr lang="hu-HU" sz="1800" dirty="0" smtClean="0"/>
              <a:t> 11.K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39405" r="57709" b="30164"/>
          <a:stretch/>
        </p:blipFill>
        <p:spPr>
          <a:xfrm>
            <a:off x="559974" y="418547"/>
            <a:ext cx="6963870" cy="423036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66" y="940038"/>
            <a:ext cx="4185303" cy="558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119270" y="-238540"/>
            <a:ext cx="12400231" cy="7116418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t="69510" r="44647" b="2653"/>
          <a:stretch/>
        </p:blipFill>
        <p:spPr>
          <a:xfrm>
            <a:off x="575985" y="3533317"/>
            <a:ext cx="6619574" cy="2783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2009" r="19830" b="59620"/>
          <a:stretch/>
        </p:blipFill>
        <p:spPr>
          <a:xfrm>
            <a:off x="3308131" y="761170"/>
            <a:ext cx="8040684" cy="3216528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7328473" y="5517683"/>
            <a:ext cx="2373515" cy="432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smtClean="0"/>
              <a:t>Kiss Wanda 11.K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4559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465429" y="5822535"/>
            <a:ext cx="2587159" cy="4500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dirty="0" smtClean="0"/>
              <a:t>Varró Vajk 9.BC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66" y="666573"/>
            <a:ext cx="1926222" cy="55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5481" y="234214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hu-HU" sz="9600" dirty="0" smtClean="0">
                <a:latin typeface="Bahnschrift Light" panose="020B0502040204020203" pitchFamily="34" charset="0"/>
              </a:rPr>
              <a:t>Emléklap</a:t>
            </a:r>
            <a:endParaRPr lang="hu-HU" sz="9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06750" y="299103"/>
            <a:ext cx="10357503" cy="6408000"/>
          </a:xfrm>
          <a:prstGeom prst="rect">
            <a:avLst/>
          </a:prstGeom>
          <a:solidFill>
            <a:schemeClr val="tx1"/>
          </a:solidFill>
        </p:spPr>
        <p:txBody>
          <a:bodyPr wrap="square" numCol="2" rtlCol="0">
            <a:spAutoFit/>
          </a:bodyPr>
          <a:lstStyle/>
          <a:p>
            <a:r>
              <a:rPr lang="hu-HU" sz="1500" b="1" dirty="0">
                <a:solidFill>
                  <a:schemeClr val="bg1"/>
                </a:solidFill>
              </a:rPr>
              <a:t>Projektfeladat</a:t>
            </a:r>
          </a:p>
          <a:p>
            <a:r>
              <a:rPr lang="hu-HU" sz="1500" b="1" dirty="0">
                <a:solidFill>
                  <a:schemeClr val="bg1"/>
                </a:solidFill>
              </a:rPr>
              <a:t>Előkészítő rész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b="1" dirty="0">
                <a:solidFill>
                  <a:schemeClr val="bg1"/>
                </a:solidFill>
              </a:rPr>
              <a:t>Tervezzen egy emléklapot az alábbi paraméterek szerint:</a:t>
            </a:r>
          </a:p>
          <a:p>
            <a:endParaRPr lang="hu-HU" sz="1500" dirty="0" smtClean="0">
              <a:solidFill>
                <a:schemeClr val="bg1"/>
              </a:solidFill>
            </a:endParaRP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Méret:</a:t>
            </a:r>
          </a:p>
          <a:p>
            <a:r>
              <a:rPr lang="hu-HU" sz="1500" dirty="0">
                <a:solidFill>
                  <a:schemeClr val="bg1"/>
                </a:solidFill>
              </a:rPr>
              <a:t>1. 105×105 mm</a:t>
            </a:r>
          </a:p>
          <a:p>
            <a:r>
              <a:rPr lang="hu-HU" sz="1500" dirty="0">
                <a:solidFill>
                  <a:schemeClr val="bg1"/>
                </a:solidFill>
              </a:rPr>
              <a:t>2. 105×147 mm, álló vagy fekvő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Szöveg: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Emléklap</a:t>
            </a:r>
          </a:p>
          <a:p>
            <a:r>
              <a:rPr lang="hu-HU" sz="1500" dirty="0">
                <a:solidFill>
                  <a:schemeClr val="bg1"/>
                </a:solidFill>
              </a:rPr>
              <a:t>X Y Z</a:t>
            </a:r>
          </a:p>
          <a:p>
            <a:r>
              <a:rPr lang="hu-HU" sz="1500" dirty="0">
                <a:solidFill>
                  <a:schemeClr val="bg1"/>
                </a:solidFill>
              </a:rPr>
              <a:t>részére</a:t>
            </a:r>
          </a:p>
          <a:p>
            <a:r>
              <a:rPr lang="hu-HU" sz="1500" dirty="0">
                <a:solidFill>
                  <a:schemeClr val="bg1"/>
                </a:solidFill>
              </a:rPr>
              <a:t>példás közösségi munkájának elismeréseként.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Budapest, 2024. június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Emléklap</a:t>
            </a:r>
          </a:p>
          <a:p>
            <a:r>
              <a:rPr lang="hu-HU" sz="1500" dirty="0">
                <a:solidFill>
                  <a:schemeClr val="bg1"/>
                </a:solidFill>
              </a:rPr>
              <a:t>X Y Z</a:t>
            </a:r>
          </a:p>
          <a:p>
            <a:r>
              <a:rPr lang="hu-HU" sz="1500" dirty="0">
                <a:solidFill>
                  <a:schemeClr val="bg1"/>
                </a:solidFill>
              </a:rPr>
              <a:t>részére</a:t>
            </a:r>
          </a:p>
          <a:p>
            <a:r>
              <a:rPr lang="hu-HU" sz="1500" dirty="0">
                <a:solidFill>
                  <a:schemeClr val="bg1"/>
                </a:solidFill>
              </a:rPr>
              <a:t>kiváló tanulmányi eredményének elismeréseként.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Budapest, 2024. június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endParaRPr lang="hu-HU" sz="1500" dirty="0">
              <a:solidFill>
                <a:schemeClr val="bg1"/>
              </a:solidFill>
            </a:endParaRPr>
          </a:p>
          <a:p>
            <a:endParaRPr lang="hu-HU" sz="1500" dirty="0" smtClean="0">
              <a:solidFill>
                <a:schemeClr val="bg1"/>
              </a:solidFill>
            </a:endParaRPr>
          </a:p>
          <a:p>
            <a:endParaRPr lang="hu-HU" sz="1500" dirty="0">
              <a:solidFill>
                <a:schemeClr val="bg1"/>
              </a:solidFill>
            </a:endParaRPr>
          </a:p>
          <a:p>
            <a:endParaRPr lang="hu-HU" sz="1500" dirty="0" smtClean="0">
              <a:solidFill>
                <a:schemeClr val="bg1"/>
              </a:solidFill>
            </a:endParaRP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 smtClean="0">
                <a:solidFill>
                  <a:schemeClr val="bg1"/>
                </a:solidFill>
              </a:rPr>
              <a:t>Emléklap</a:t>
            </a:r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X Y Z</a:t>
            </a:r>
          </a:p>
          <a:p>
            <a:r>
              <a:rPr lang="hu-HU" sz="1500" dirty="0">
                <a:solidFill>
                  <a:schemeClr val="bg1"/>
                </a:solidFill>
              </a:rPr>
              <a:t>részére</a:t>
            </a:r>
          </a:p>
          <a:p>
            <a:r>
              <a:rPr lang="hu-HU" sz="1500" dirty="0">
                <a:solidFill>
                  <a:schemeClr val="bg1"/>
                </a:solidFill>
              </a:rPr>
              <a:t>az iskola tevékenységét segítő munkájának elismeréseként.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Emléklap</a:t>
            </a:r>
          </a:p>
          <a:p>
            <a:r>
              <a:rPr lang="hu-HU" sz="1500" dirty="0">
                <a:solidFill>
                  <a:schemeClr val="bg1"/>
                </a:solidFill>
              </a:rPr>
              <a:t>X Y Z</a:t>
            </a:r>
          </a:p>
          <a:p>
            <a:r>
              <a:rPr lang="hu-HU" sz="1500" dirty="0">
                <a:solidFill>
                  <a:schemeClr val="bg1"/>
                </a:solidFill>
              </a:rPr>
              <a:t>részére</a:t>
            </a:r>
          </a:p>
          <a:p>
            <a:r>
              <a:rPr lang="hu-HU" sz="1500" dirty="0">
                <a:solidFill>
                  <a:schemeClr val="bg1"/>
                </a:solidFill>
              </a:rPr>
              <a:t>kiváló pedagógiai munkájának elismeréseként.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dirty="0">
                <a:solidFill>
                  <a:schemeClr val="bg1"/>
                </a:solidFill>
              </a:rPr>
              <a:t>Budapest, 2024. június</a:t>
            </a:r>
          </a:p>
          <a:p>
            <a:endParaRPr lang="hu-HU" sz="1500" dirty="0">
              <a:solidFill>
                <a:schemeClr val="bg1"/>
              </a:solidFill>
            </a:endParaRPr>
          </a:p>
          <a:p>
            <a:endParaRPr lang="hu-HU" sz="1500" dirty="0">
              <a:solidFill>
                <a:schemeClr val="bg1"/>
              </a:solidFill>
            </a:endParaRPr>
          </a:p>
          <a:p>
            <a:r>
              <a:rPr lang="hu-HU" sz="1500" b="1" dirty="0">
                <a:solidFill>
                  <a:schemeClr val="bg1"/>
                </a:solidFill>
              </a:rPr>
              <a:t>A szöveget vegye körbe egy alkalomhoz illő, díszes keret, ami lehet félkeret is, egész keret is, vagy csak </a:t>
            </a:r>
            <a:r>
              <a:rPr lang="hu-HU" sz="1500" b="1" dirty="0" err="1">
                <a:solidFill>
                  <a:schemeClr val="bg1"/>
                </a:solidFill>
              </a:rPr>
              <a:t>alnyomat</a:t>
            </a:r>
            <a:r>
              <a:rPr lang="hu-HU" sz="1500" b="1" dirty="0">
                <a:solidFill>
                  <a:schemeClr val="bg1"/>
                </a:solidFill>
              </a:rPr>
              <a:t>. Az Emléklap szó legyen díszesebb betűből kiemelve. </a:t>
            </a:r>
          </a:p>
          <a:p>
            <a:r>
              <a:rPr lang="hu-HU" sz="1500" b="1" dirty="0">
                <a:solidFill>
                  <a:schemeClr val="bg1"/>
                </a:solidFill>
              </a:rPr>
              <a:t>A lapon legyen rajta a Szily logó is.</a:t>
            </a:r>
          </a:p>
          <a:p>
            <a:endParaRPr lang="hu-H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85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9515" y="6053273"/>
            <a:ext cx="3313552" cy="458624"/>
          </a:xfrm>
        </p:spPr>
        <p:txBody>
          <a:bodyPr>
            <a:normAutofit/>
          </a:bodyPr>
          <a:lstStyle/>
          <a:p>
            <a:r>
              <a:rPr lang="hu-HU" sz="1800" dirty="0" smtClean="0"/>
              <a:t>Angyal Dorottya 11.K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1" y="446422"/>
            <a:ext cx="4322342" cy="59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82620" y="6241279"/>
            <a:ext cx="3236640" cy="467170"/>
          </a:xfrm>
        </p:spPr>
        <p:txBody>
          <a:bodyPr>
            <a:normAutofit/>
          </a:bodyPr>
          <a:lstStyle/>
          <a:p>
            <a:r>
              <a:rPr lang="hu-HU" sz="1800" dirty="0" smtClean="0"/>
              <a:t>Szomszéd Jázmin 11.K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5" y="337494"/>
            <a:ext cx="4466542" cy="62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7809" y="914399"/>
            <a:ext cx="9180000" cy="4860000"/>
          </a:xfr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A projekt célja: </a:t>
            </a:r>
            <a:r>
              <a:rPr lang="hu-HU" sz="1600" b="1" dirty="0" smtClean="0">
                <a:solidFill>
                  <a:schemeClr val="bg1"/>
                </a:solidFill>
              </a:rPr>
              <a:t/>
            </a:r>
            <a:br>
              <a:rPr lang="hu-HU" sz="1600" b="1" dirty="0" smtClean="0">
                <a:solidFill>
                  <a:schemeClr val="bg1"/>
                </a:solidFill>
              </a:rPr>
            </a:br>
            <a:r>
              <a:rPr lang="hu-HU" sz="1600" dirty="0" smtClean="0">
                <a:solidFill>
                  <a:schemeClr val="bg1"/>
                </a:solidFill>
              </a:rPr>
              <a:t>Olyan </a:t>
            </a:r>
            <a:r>
              <a:rPr lang="hu-HU" sz="1600" dirty="0">
                <a:solidFill>
                  <a:schemeClr val="bg1"/>
                </a:solidFill>
              </a:rPr>
              <a:t>kollégáknak és tanulóknak, akik a tanév során kiemelkedő eredményeket értek el, </a:t>
            </a:r>
            <a:r>
              <a:rPr lang="hu-HU" sz="1600" dirty="0" smtClean="0">
                <a:solidFill>
                  <a:schemeClr val="bg1"/>
                </a:solidFill>
              </a:rPr>
              <a:t/>
            </a:r>
            <a:br>
              <a:rPr lang="hu-HU" sz="1600" dirty="0" smtClean="0">
                <a:solidFill>
                  <a:schemeClr val="bg1"/>
                </a:solidFill>
              </a:rPr>
            </a:br>
            <a:r>
              <a:rPr lang="hu-HU" sz="1600" dirty="0" smtClean="0">
                <a:solidFill>
                  <a:schemeClr val="bg1"/>
                </a:solidFill>
              </a:rPr>
              <a:t>vagy </a:t>
            </a:r>
            <a:r>
              <a:rPr lang="hu-HU" sz="1600" dirty="0">
                <a:solidFill>
                  <a:schemeClr val="bg1"/>
                </a:solidFill>
              </a:rPr>
              <a:t>kiemelkedő módon segítették az iskola életét ajándékot tudunk adni a tanév végén.</a:t>
            </a:r>
            <a:br>
              <a:rPr lang="hu-HU" sz="1600" dirty="0">
                <a:solidFill>
                  <a:schemeClr val="bg1"/>
                </a:solidFill>
              </a:rPr>
            </a:br>
            <a:r>
              <a:rPr lang="hu-HU" sz="1600" dirty="0">
                <a:solidFill>
                  <a:schemeClr val="bg1"/>
                </a:solidFill>
              </a:rPr>
              <a:t/>
            </a:r>
            <a:br>
              <a:rPr lang="hu-HU" sz="1600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Projekt feladatai (grafikusoknak):</a:t>
            </a:r>
            <a:br>
              <a:rPr lang="hu-HU" sz="1600" b="1" dirty="0">
                <a:solidFill>
                  <a:schemeClr val="bg1"/>
                </a:solidFill>
              </a:rPr>
            </a:br>
            <a:r>
              <a:rPr lang="hu-HU" sz="1600" b="1" dirty="0" smtClean="0">
                <a:solidFill>
                  <a:schemeClr val="bg1"/>
                </a:solidFill>
              </a:rPr>
              <a:t>1</a:t>
            </a:r>
            <a:r>
              <a:rPr lang="hu-HU" sz="1600" b="1" dirty="0">
                <a:solidFill>
                  <a:schemeClr val="bg1"/>
                </a:solidFill>
              </a:rPr>
              <a:t>. Munka menet megbeszélése, feladatok kiosztása</a:t>
            </a:r>
            <a:r>
              <a:rPr lang="hu-HU" sz="1600" dirty="0">
                <a:solidFill>
                  <a:schemeClr val="bg1"/>
                </a:solidFill>
              </a:rPr>
              <a:t/>
            </a:r>
            <a:br>
              <a:rPr lang="hu-HU" sz="1600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2. Gyűjtés: </a:t>
            </a:r>
            <a:r>
              <a:rPr lang="hu-HU" sz="1600" dirty="0">
                <a:solidFill>
                  <a:schemeClr val="bg1"/>
                </a:solidFill>
              </a:rPr>
              <a:t>Három dimenziós emléktárgyat, plakettet, díjat ábrázoló fotó, rajz, egyéb </a:t>
            </a:r>
            <a:r>
              <a:rPr lang="hu-HU" sz="1600" dirty="0" smtClean="0">
                <a:solidFill>
                  <a:schemeClr val="bg1"/>
                </a:solidFill>
              </a:rPr>
              <a:t/>
            </a:r>
            <a:br>
              <a:rPr lang="hu-HU" sz="1600" dirty="0" smtClean="0">
                <a:solidFill>
                  <a:schemeClr val="bg1"/>
                </a:solidFill>
              </a:rPr>
            </a:b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smtClean="0">
                <a:solidFill>
                  <a:schemeClr val="bg1"/>
                </a:solidFill>
              </a:rPr>
              <a:t>   képgrafikai </a:t>
            </a:r>
            <a:r>
              <a:rPr lang="hu-HU" sz="1600" dirty="0">
                <a:solidFill>
                  <a:schemeClr val="bg1"/>
                </a:solidFill>
              </a:rPr>
              <a:t>megjelenés, inspiráció, gondolat ébresztés céljából.</a:t>
            </a:r>
            <a:br>
              <a:rPr lang="hu-HU" sz="1600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3. Tervezési feladatok</a:t>
            </a:r>
            <a:r>
              <a:rPr lang="hu-HU" sz="1600" b="1" dirty="0" smtClean="0">
                <a:solidFill>
                  <a:schemeClr val="bg1"/>
                </a:solidFill>
              </a:rPr>
              <a:t>: </a:t>
            </a:r>
            <a:r>
              <a:rPr lang="hu-HU" sz="1600" dirty="0" smtClean="0">
                <a:solidFill>
                  <a:schemeClr val="bg1"/>
                </a:solidFill>
              </a:rPr>
              <a:t>kézi </a:t>
            </a:r>
            <a:r>
              <a:rPr lang="hu-HU" sz="1600" dirty="0">
                <a:solidFill>
                  <a:schemeClr val="bg1"/>
                </a:solidFill>
              </a:rPr>
              <a:t>rajz, </a:t>
            </a:r>
            <a:r>
              <a:rPr lang="hu-HU" sz="1600" dirty="0" smtClean="0">
                <a:solidFill>
                  <a:schemeClr val="bg1"/>
                </a:solidFill>
              </a:rPr>
              <a:t>vázlat, méretezett</a:t>
            </a:r>
            <a:r>
              <a:rPr lang="hu-HU" sz="1600" dirty="0">
                <a:solidFill>
                  <a:schemeClr val="bg1"/>
                </a:solidFill>
              </a:rPr>
              <a:t>, pontosított </a:t>
            </a:r>
            <a:r>
              <a:rPr lang="hu-HU" sz="1600" dirty="0" smtClean="0">
                <a:solidFill>
                  <a:schemeClr val="bg1"/>
                </a:solidFill>
              </a:rPr>
              <a:t>rajz, látványterv </a:t>
            </a:r>
            <a:br>
              <a:rPr lang="hu-HU" sz="1600" dirty="0" smtClean="0">
                <a:solidFill>
                  <a:schemeClr val="bg1"/>
                </a:solidFill>
              </a:rPr>
            </a:b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smtClean="0">
                <a:solidFill>
                  <a:schemeClr val="bg1"/>
                </a:solidFill>
              </a:rPr>
              <a:t>   (</a:t>
            </a:r>
            <a:r>
              <a:rPr lang="hu-HU" sz="1600" dirty="0">
                <a:solidFill>
                  <a:schemeClr val="bg1"/>
                </a:solidFill>
              </a:rPr>
              <a:t>digitalizálás vektorgrafikus programban, esetleg kézi rajz</a:t>
            </a:r>
            <a:r>
              <a:rPr lang="hu-HU" sz="1600" dirty="0" smtClean="0">
                <a:solidFill>
                  <a:schemeClr val="bg1"/>
                </a:solidFill>
              </a:rPr>
              <a:t>) pár </a:t>
            </a:r>
            <a:r>
              <a:rPr lang="hu-HU" sz="1600" dirty="0">
                <a:solidFill>
                  <a:schemeClr val="bg1"/>
                </a:solidFill>
              </a:rPr>
              <a:t>mondatos leírás az ötletről</a:t>
            </a:r>
            <a:br>
              <a:rPr lang="hu-HU" sz="1600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4. Munka dokumentációja</a:t>
            </a:r>
            <a:r>
              <a:rPr lang="hu-HU" sz="1600" b="1" dirty="0" smtClean="0">
                <a:solidFill>
                  <a:schemeClr val="bg1"/>
                </a:solidFill>
              </a:rPr>
              <a:t>: </a:t>
            </a:r>
            <a:r>
              <a:rPr lang="hu-HU" sz="1600" dirty="0" smtClean="0">
                <a:solidFill>
                  <a:schemeClr val="bg1"/>
                </a:solidFill>
              </a:rPr>
              <a:t>leírás </a:t>
            </a:r>
            <a:r>
              <a:rPr lang="hu-HU" sz="1600" dirty="0">
                <a:solidFill>
                  <a:schemeClr val="bg1"/>
                </a:solidFill>
              </a:rPr>
              <a:t>és képek készítése az egyes fázisokról</a:t>
            </a:r>
            <a:br>
              <a:rPr lang="hu-HU" sz="1600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5. Prezentáció elkészítése</a:t>
            </a:r>
            <a:br>
              <a:rPr lang="hu-HU" sz="1600" b="1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6. Terv prezentáció </a:t>
            </a:r>
            <a:br>
              <a:rPr lang="hu-HU" sz="1600" b="1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/>
            </a:r>
            <a:br>
              <a:rPr lang="hu-HU" sz="1600" b="1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Projekt folytatása:</a:t>
            </a:r>
            <a:br>
              <a:rPr lang="hu-HU" sz="1600" b="1" dirty="0">
                <a:solidFill>
                  <a:schemeClr val="bg1"/>
                </a:solidFill>
              </a:rPr>
            </a:br>
            <a:r>
              <a:rPr lang="hu-HU" sz="1600" b="1" dirty="0">
                <a:solidFill>
                  <a:schemeClr val="bg1"/>
                </a:solidFill>
              </a:rPr>
              <a:t>7. A gyártás technológiai követelményeinek egyeztetése:</a:t>
            </a:r>
            <a:br>
              <a:rPr lang="hu-HU" sz="1600" b="1" dirty="0">
                <a:solidFill>
                  <a:schemeClr val="bg1"/>
                </a:solidFill>
              </a:rPr>
            </a:br>
            <a:r>
              <a:rPr lang="hu-HU" sz="1600" b="1" dirty="0" smtClean="0">
                <a:solidFill>
                  <a:schemeClr val="bg1"/>
                </a:solidFill>
              </a:rPr>
              <a:t>    </a:t>
            </a:r>
            <a:r>
              <a:rPr lang="hu-HU" sz="1600" dirty="0" smtClean="0">
                <a:solidFill>
                  <a:schemeClr val="bg1"/>
                </a:solidFill>
              </a:rPr>
              <a:t>anyag</a:t>
            </a:r>
            <a:r>
              <a:rPr lang="hu-HU" sz="1600" dirty="0">
                <a:solidFill>
                  <a:schemeClr val="bg1"/>
                </a:solidFill>
              </a:rPr>
              <a:t>, méret, vonal vastagságok, vonal sűrűség stb. </a:t>
            </a:r>
            <a:r>
              <a:rPr lang="hu-HU" sz="1600" dirty="0" smtClean="0">
                <a:solidFill>
                  <a:schemeClr val="bg1"/>
                </a:solidFill>
              </a:rPr>
              <a:t/>
            </a:r>
            <a:br>
              <a:rPr lang="hu-HU" sz="1600" dirty="0" smtClean="0">
                <a:solidFill>
                  <a:schemeClr val="bg1"/>
                </a:solidFill>
              </a:rPr>
            </a:b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smtClean="0">
                <a:solidFill>
                  <a:schemeClr val="bg1"/>
                </a:solidFill>
              </a:rPr>
              <a:t>   Esetleges </a:t>
            </a:r>
            <a:r>
              <a:rPr lang="hu-HU" sz="1600" dirty="0">
                <a:solidFill>
                  <a:schemeClr val="bg1"/>
                </a:solidFill>
              </a:rPr>
              <a:t>hibajavítás áttervezés a technológia lehetőségek figyelembevételével</a:t>
            </a:r>
          </a:p>
        </p:txBody>
      </p:sp>
    </p:spTree>
    <p:extLst>
      <p:ext uri="{BB962C8B-B14F-4D97-AF65-F5344CB8AC3E}">
        <p14:creationId xmlns:p14="http://schemas.microsoft.com/office/powerpoint/2010/main" val="340889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30349" y="5942176"/>
            <a:ext cx="2587159" cy="450079"/>
          </a:xfrm>
        </p:spPr>
        <p:txBody>
          <a:bodyPr>
            <a:normAutofit/>
          </a:bodyPr>
          <a:lstStyle/>
          <a:p>
            <a:r>
              <a:rPr lang="hu-HU" sz="1800" dirty="0" smtClean="0"/>
              <a:t>Szabó Boglárka 11.K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52" y="497142"/>
            <a:ext cx="5120294" cy="512029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7" y="497142"/>
            <a:ext cx="5120294" cy="512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4" y="841761"/>
            <a:ext cx="6336236" cy="4542090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072039" y="5600344"/>
            <a:ext cx="2587159" cy="45007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dirty="0" smtClean="0"/>
              <a:t>Tóth Tamás Krisztián 9.BC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414521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22766" y="174859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hu-HU" sz="9600" dirty="0" smtClean="0">
                <a:latin typeface="Bahnschrift Light" panose="020B0502040204020203" pitchFamily="34" charset="0"/>
              </a:rPr>
              <a:t>Emlékplakett dobozok</a:t>
            </a:r>
            <a:endParaRPr lang="hu-HU" sz="9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03305" y="658026"/>
            <a:ext cx="9015813" cy="526297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</a:rPr>
              <a:t>Dekoratőr rész</a:t>
            </a:r>
          </a:p>
          <a:p>
            <a:r>
              <a:rPr lang="hu-HU" sz="1600" b="1" dirty="0" smtClean="0">
                <a:solidFill>
                  <a:schemeClr val="bg1"/>
                </a:solidFill>
              </a:rPr>
              <a:t>Díszdoboz </a:t>
            </a:r>
            <a:r>
              <a:rPr lang="hu-HU" sz="1600" b="1" dirty="0">
                <a:solidFill>
                  <a:schemeClr val="bg1"/>
                </a:solidFill>
              </a:rPr>
              <a:t>készítése az emlékplakett vagy ajándéktárgyhoz</a:t>
            </a:r>
          </a:p>
          <a:p>
            <a:endParaRPr lang="hu-HU" sz="1600" b="1" dirty="0">
              <a:solidFill>
                <a:schemeClr val="bg1"/>
              </a:solidFill>
            </a:endParaRPr>
          </a:p>
          <a:p>
            <a:r>
              <a:rPr lang="hu-HU" sz="1600" b="1" dirty="0">
                <a:solidFill>
                  <a:schemeClr val="bg1"/>
                </a:solidFill>
              </a:rPr>
              <a:t>Feladat:</a:t>
            </a:r>
            <a:r>
              <a:rPr lang="hu-HU" sz="1600" dirty="0">
                <a:solidFill>
                  <a:schemeClr val="bg1"/>
                </a:solidFill>
              </a:rPr>
              <a:t> hozzunk létre egy olyan dobozt, melyben elhelyezhető egy plakett, vagy ajándéktárgy.</a:t>
            </a:r>
          </a:p>
          <a:p>
            <a:r>
              <a:rPr lang="hu-HU" sz="1600" dirty="0">
                <a:solidFill>
                  <a:schemeClr val="bg1"/>
                </a:solidFill>
              </a:rPr>
              <a:t>A doboz egészét tekintve 3 részből áll: doboztető, dobozalj, dobozbelső. Ez egy olyan doboz, mely összeillesztve egy négyszögletes alapú téglatestet formál, melybe a plakett ültetve helyezkedik el a doboz középső részében (feljebb, mint a doboz valóságos alja). Ez azt a célt szolgálja, hogy kiemelje a plakett „fontosságát”, értékét. A tárgy benne ne mozduljon el, hanem a legelőnyösebb felületét mutassa a nézőnek. A doboz alapanyaga 2 mm-es habkarton.</a:t>
            </a:r>
          </a:p>
          <a:p>
            <a:endParaRPr lang="hu-HU" sz="1600" dirty="0">
              <a:solidFill>
                <a:schemeClr val="bg1"/>
              </a:solidFill>
            </a:endParaRPr>
          </a:p>
          <a:p>
            <a:r>
              <a:rPr lang="hu-HU" sz="1600" b="1" dirty="0">
                <a:solidFill>
                  <a:schemeClr val="bg1"/>
                </a:solidFill>
              </a:rPr>
              <a:t>1. Tervezés </a:t>
            </a:r>
            <a:r>
              <a:rPr lang="hu-HU" sz="1600" dirty="0">
                <a:solidFill>
                  <a:schemeClr val="bg1"/>
                </a:solidFill>
              </a:rPr>
              <a:t>(tervrajz, </a:t>
            </a:r>
            <a:r>
              <a:rPr lang="hu-HU" sz="1600" dirty="0" smtClean="0">
                <a:solidFill>
                  <a:schemeClr val="bg1"/>
                </a:solidFill>
              </a:rPr>
              <a:t>pontosan</a:t>
            </a:r>
            <a:r>
              <a:rPr lang="hu-HU" sz="1600" dirty="0">
                <a:solidFill>
                  <a:schemeClr val="bg1"/>
                </a:solidFill>
              </a:rPr>
              <a:t>, méretekkel ellátva)</a:t>
            </a:r>
          </a:p>
          <a:p>
            <a:pPr marL="265113" indent="-265113"/>
            <a:r>
              <a:rPr lang="hu-HU" sz="1600" b="1" dirty="0">
                <a:solidFill>
                  <a:schemeClr val="bg1"/>
                </a:solidFill>
              </a:rPr>
              <a:t>2. Alapelemek elkészítése </a:t>
            </a:r>
            <a:r>
              <a:rPr lang="hu-HU" sz="1600" dirty="0">
                <a:solidFill>
                  <a:schemeClr val="bg1"/>
                </a:solidFill>
              </a:rPr>
              <a:t>(elemek kivágása, megfelelően </a:t>
            </a:r>
            <a:r>
              <a:rPr lang="hu-HU" sz="1600" dirty="0" err="1">
                <a:solidFill>
                  <a:schemeClr val="bg1"/>
                </a:solidFill>
              </a:rPr>
              <a:t>riccelve</a:t>
            </a:r>
            <a:r>
              <a:rPr lang="hu-HU" sz="1600" dirty="0">
                <a:solidFill>
                  <a:schemeClr val="bg1"/>
                </a:solidFill>
              </a:rPr>
              <a:t> és </a:t>
            </a:r>
            <a:r>
              <a:rPr lang="hu-HU" sz="1600" dirty="0" err="1">
                <a:solidFill>
                  <a:schemeClr val="bg1"/>
                </a:solidFill>
              </a:rPr>
              <a:t>bígelve</a:t>
            </a:r>
            <a:r>
              <a:rPr lang="hu-HU" sz="1600" dirty="0">
                <a:solidFill>
                  <a:schemeClr val="bg1"/>
                </a:solidFill>
              </a:rPr>
              <a:t>, hogy a doboz összeállítható legyen)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3. A doboz összeállítása </a:t>
            </a:r>
            <a:r>
              <a:rPr lang="hu-HU" sz="1600" dirty="0">
                <a:solidFill>
                  <a:schemeClr val="bg1"/>
                </a:solidFill>
              </a:rPr>
              <a:t>(az alapelemek illesztése, díszítőanyaggal történő bevonása </a:t>
            </a:r>
            <a:endParaRPr lang="hu-HU" sz="1600" dirty="0" smtClean="0">
              <a:solidFill>
                <a:schemeClr val="bg1"/>
              </a:solidFill>
            </a:endParaRPr>
          </a:p>
          <a:p>
            <a:pPr marL="265113"/>
            <a:r>
              <a:rPr lang="hu-HU" sz="1600" dirty="0" smtClean="0">
                <a:solidFill>
                  <a:schemeClr val="bg1"/>
                </a:solidFill>
              </a:rPr>
              <a:t>Felhasználható </a:t>
            </a:r>
            <a:r>
              <a:rPr lang="hu-HU" sz="1600" dirty="0">
                <a:solidFill>
                  <a:schemeClr val="bg1"/>
                </a:solidFill>
              </a:rPr>
              <a:t>anyagok:</a:t>
            </a:r>
          </a:p>
          <a:p>
            <a:pPr marL="265113"/>
            <a:r>
              <a:rPr lang="hu-HU" sz="1600" dirty="0">
                <a:solidFill>
                  <a:schemeClr val="bg1"/>
                </a:solidFill>
              </a:rPr>
              <a:t>– öntapadós fólia (kék, bordó, szürke)</a:t>
            </a:r>
          </a:p>
          <a:p>
            <a:pPr marL="265113"/>
            <a:r>
              <a:rPr lang="hu-HU" sz="1600" dirty="0">
                <a:solidFill>
                  <a:schemeClr val="bg1"/>
                </a:solidFill>
              </a:rPr>
              <a:t>– papír alapú műbőr (márványos, barna, szürke)</a:t>
            </a:r>
          </a:p>
          <a:p>
            <a:pPr marL="265113"/>
            <a:r>
              <a:rPr lang="hu-HU" sz="1600" dirty="0">
                <a:solidFill>
                  <a:schemeClr val="bg1"/>
                </a:solidFill>
              </a:rPr>
              <a:t>– papír alapú szövet</a:t>
            </a:r>
          </a:p>
          <a:p>
            <a:pPr marL="265113"/>
            <a:r>
              <a:rPr lang="hu-HU" sz="1600" dirty="0">
                <a:solidFill>
                  <a:schemeClr val="bg1"/>
                </a:solidFill>
              </a:rPr>
              <a:t>-színes papír (piros, sárga)</a:t>
            </a:r>
          </a:p>
          <a:p>
            <a:pPr marL="265113"/>
            <a:r>
              <a:rPr lang="hu-HU" sz="1600" dirty="0">
                <a:solidFill>
                  <a:schemeClr val="bg1"/>
                </a:solidFill>
              </a:rPr>
              <a:t>– csomagoló papír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4. Jól átlátható szortimentet </a:t>
            </a:r>
            <a:r>
              <a:rPr lang="hu-HU" sz="1600" b="1" dirty="0" smtClean="0">
                <a:solidFill>
                  <a:schemeClr val="bg1"/>
                </a:solidFill>
              </a:rPr>
              <a:t>készítése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7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7360" y="5677255"/>
            <a:ext cx="2570067" cy="475716"/>
          </a:xfrm>
        </p:spPr>
        <p:txBody>
          <a:bodyPr>
            <a:normAutofit fontScale="90000"/>
          </a:bodyPr>
          <a:lstStyle/>
          <a:p>
            <a:r>
              <a:rPr lang="hu-HU" sz="1800" dirty="0" err="1" smtClean="0"/>
              <a:t>Hrucsár</a:t>
            </a:r>
            <a:r>
              <a:rPr lang="hu-HU" sz="1800" dirty="0" smtClean="0"/>
              <a:t> Mercédesz 11.K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11061" r="4010" b="8166"/>
          <a:stretch/>
        </p:blipFill>
        <p:spPr>
          <a:xfrm>
            <a:off x="987463" y="725863"/>
            <a:ext cx="7081582" cy="47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87390" y="5856718"/>
            <a:ext cx="2869171" cy="501353"/>
          </a:xfrm>
        </p:spPr>
        <p:txBody>
          <a:bodyPr>
            <a:normAutofit/>
          </a:bodyPr>
          <a:lstStyle/>
          <a:p>
            <a:r>
              <a:rPr lang="hu-HU" sz="1800" dirty="0" err="1" smtClean="0"/>
              <a:t>Pelvay</a:t>
            </a:r>
            <a:r>
              <a:rPr lang="hu-HU" sz="1800" dirty="0" smtClean="0"/>
              <a:t> Szófia 11.K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" t="13801" r="312" b="19299"/>
          <a:stretch/>
        </p:blipFill>
        <p:spPr>
          <a:xfrm>
            <a:off x="2830691" y="802356"/>
            <a:ext cx="5143500" cy="45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8249" y="5685801"/>
            <a:ext cx="3142636" cy="552628"/>
          </a:xfrm>
        </p:spPr>
        <p:txBody>
          <a:bodyPr>
            <a:normAutofit/>
          </a:bodyPr>
          <a:lstStyle/>
          <a:p>
            <a:r>
              <a:rPr lang="hu-HU" sz="1800" dirty="0" smtClean="0"/>
              <a:t>Malomi Kovács Petra 11.K</a:t>
            </a:r>
            <a:endParaRPr lang="hu-HU" sz="1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15080" t="9873" r="18313" b="36840"/>
          <a:stretch/>
        </p:blipFill>
        <p:spPr>
          <a:xfrm>
            <a:off x="448840" y="666313"/>
            <a:ext cx="5567299" cy="33404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11522" t="14252" r="14000" b="11270"/>
          <a:stretch/>
        </p:blipFill>
        <p:spPr>
          <a:xfrm>
            <a:off x="5097340" y="1938946"/>
            <a:ext cx="5514308" cy="41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1664" y="6232732"/>
            <a:ext cx="2988812" cy="415895"/>
          </a:xfrm>
        </p:spPr>
        <p:txBody>
          <a:bodyPr>
            <a:normAutofit/>
          </a:bodyPr>
          <a:lstStyle/>
          <a:p>
            <a:r>
              <a:rPr lang="hu-HU" sz="1800" dirty="0" err="1" smtClean="0"/>
              <a:t>Bancsók</a:t>
            </a:r>
            <a:r>
              <a:rPr lang="hu-HU" sz="1800" dirty="0" smtClean="0"/>
              <a:t> Zita 11.K</a:t>
            </a:r>
            <a:endParaRPr lang="hu-HU" sz="1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03" y="545981"/>
            <a:ext cx="4523873" cy="446791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688" y="1621157"/>
            <a:ext cx="5245769" cy="489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6493" y="5882355"/>
            <a:ext cx="2570068" cy="475716"/>
          </a:xfrm>
        </p:spPr>
        <p:txBody>
          <a:bodyPr>
            <a:normAutofit/>
          </a:bodyPr>
          <a:lstStyle/>
          <a:p>
            <a:r>
              <a:rPr lang="hu-HU" sz="1800" dirty="0" smtClean="0"/>
              <a:t>Makka Vivien 11.K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46"/>
          <a:stretch/>
        </p:blipFill>
        <p:spPr>
          <a:xfrm rot="5400000">
            <a:off x="3308512" y="412561"/>
            <a:ext cx="47494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17" y="1258709"/>
            <a:ext cx="6810544" cy="510790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317" b="1166"/>
          <a:stretch/>
        </p:blipFill>
        <p:spPr>
          <a:xfrm>
            <a:off x="512748" y="344776"/>
            <a:ext cx="4443564" cy="39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5936" y="5630518"/>
            <a:ext cx="3007889" cy="47500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Nagy Rebeka 11.K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1066"/>
          <a:stretch/>
        </p:blipFill>
        <p:spPr>
          <a:xfrm>
            <a:off x="1105959" y="440636"/>
            <a:ext cx="4604086" cy="492318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58" y="1650311"/>
            <a:ext cx="6489648" cy="49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4690" y="1213199"/>
            <a:ext cx="6033881" cy="452541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5" y="458964"/>
            <a:ext cx="6315838" cy="47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44" y="762829"/>
            <a:ext cx="3870445" cy="567607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r="17771" b="7015"/>
          <a:stretch/>
        </p:blipFill>
        <p:spPr>
          <a:xfrm rot="5400000">
            <a:off x="-92320" y="673344"/>
            <a:ext cx="5781678" cy="489218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b="6135"/>
          <a:stretch/>
        </p:blipFill>
        <p:spPr>
          <a:xfrm rot="5400000">
            <a:off x="4447265" y="706711"/>
            <a:ext cx="3724276" cy="2768052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874455" y="6010278"/>
            <a:ext cx="3007889" cy="4750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400" smtClean="0"/>
              <a:t>Nagy Rebeka 11.K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2978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2" y="285091"/>
            <a:ext cx="8079475" cy="574864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73587" y="6115050"/>
            <a:ext cx="2724150" cy="533400"/>
          </a:xfrm>
        </p:spPr>
        <p:txBody>
          <a:bodyPr>
            <a:normAutofit/>
          </a:bodyPr>
          <a:lstStyle/>
          <a:p>
            <a:r>
              <a:rPr lang="hu-HU" sz="1800" dirty="0" smtClean="0"/>
              <a:t>Balassa Melinda 11.K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4589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145774" y="-238540"/>
            <a:ext cx="12400231" cy="7116418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3" y="466725"/>
            <a:ext cx="7120835" cy="4876800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6121162" y="5515390"/>
            <a:ext cx="272415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smtClean="0"/>
              <a:t>Balassa Melinda 11.K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41" y="782337"/>
            <a:ext cx="7096620" cy="4245576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>
            <a:off x="3768695" y="2589376"/>
            <a:ext cx="1880075" cy="9998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8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4" y="447675"/>
            <a:ext cx="9999143" cy="494402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0891" y="5638385"/>
            <a:ext cx="2622934" cy="476533"/>
          </a:xfrm>
        </p:spPr>
        <p:txBody>
          <a:bodyPr>
            <a:normAutofit/>
          </a:bodyPr>
          <a:lstStyle/>
          <a:p>
            <a:r>
              <a:rPr lang="hu-HU" sz="1800" dirty="0" smtClean="0"/>
              <a:t>Gulyás Gréti Kitti 11.K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7858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895350" y="259659"/>
            <a:ext cx="9858375" cy="5769666"/>
            <a:chOff x="0" y="-112644"/>
            <a:chExt cx="12254456" cy="6970644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" b="20039"/>
            <a:stretch/>
          </p:blipFill>
          <p:spPr>
            <a:xfrm>
              <a:off x="0" y="3132863"/>
              <a:ext cx="9833113" cy="3725137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1252" r="607" b="19389"/>
            <a:stretch/>
          </p:blipFill>
          <p:spPr>
            <a:xfrm>
              <a:off x="1683025" y="-112644"/>
              <a:ext cx="10571431" cy="4366592"/>
            </a:xfrm>
            <a:prstGeom prst="rect">
              <a:avLst/>
            </a:prstGeom>
          </p:spPr>
        </p:pic>
      </p:grpSp>
      <p:sp>
        <p:nvSpPr>
          <p:cNvPr id="6" name="Téglalap 5"/>
          <p:cNvSpPr/>
          <p:nvPr/>
        </p:nvSpPr>
        <p:spPr>
          <a:xfrm>
            <a:off x="-145774" y="-238540"/>
            <a:ext cx="12400231" cy="7116418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254366" y="6215335"/>
            <a:ext cx="2622934" cy="4765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smtClean="0"/>
              <a:t>Gulyás Gréti Kitti 11.K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858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-145774" y="-238540"/>
            <a:ext cx="12400231" cy="7116418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6" y="656392"/>
            <a:ext cx="7507506" cy="532655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26015" y="656392"/>
            <a:ext cx="3290359" cy="491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4644641" y="6192145"/>
            <a:ext cx="2622934" cy="4765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smtClean="0"/>
              <a:t>Gulyás Gréti Kitti 11.K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5465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Zöld–sárg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992</TotalTime>
  <Words>402</Words>
  <Application>Microsoft Office PowerPoint</Application>
  <PresentationFormat>Szélesvásznú</PresentationFormat>
  <Paragraphs>91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Bahnschrift Light</vt:lpstr>
      <vt:lpstr>Trebuchet MS</vt:lpstr>
      <vt:lpstr>Wingdings 3</vt:lpstr>
      <vt:lpstr>Fazetta</vt:lpstr>
      <vt:lpstr>Projekthét</vt:lpstr>
      <vt:lpstr>A projekt célja:  Olyan kollégáknak és tanulóknak, akik a tanév során kiemelkedő eredményeket értek el,  vagy kiemelkedő módon segítették az iskola életét ajándékot tudunk adni a tanév végén.  Projekt feladatai (grafikusoknak): 1. Munka menet megbeszélése, feladatok kiosztása 2. Gyűjtés: Három dimenziós emléktárgyat, plakettet, díjat ábrázoló fotó, rajz, egyéb      képgrafikai megjelenés, inspiráció, gondolat ébresztés céljából. 3. Tervezési feladatok: kézi rajz, vázlat, méretezett, pontosított rajz, látványterv      (digitalizálás vektorgrafikus programban, esetleg kézi rajz) pár mondatos leírás az ötletről 4. Munka dokumentációja: leírás és képek készítése az egyes fázisokról 5. Prezentáció elkészítése 6. Terv prezentáció   Projekt folytatása: 7. A gyártás technológiai követelményeinek egyeztetése:     anyag, méret, vonal vastagságok, vonal sűrűség stb.      Esetleges hibajavítás áttervezés a technológia lehetőségek figyelembevételével</vt:lpstr>
      <vt:lpstr>Nagy Rebeka 11.K</vt:lpstr>
      <vt:lpstr>PowerPoint-bemutató</vt:lpstr>
      <vt:lpstr>Balassa Melinda 11.K</vt:lpstr>
      <vt:lpstr>PowerPoint-bemutató</vt:lpstr>
      <vt:lpstr>Gulyás Gréti Kitti 11.K</vt:lpstr>
      <vt:lpstr>PowerPoint-bemutató</vt:lpstr>
      <vt:lpstr>PowerPoint-bemutató</vt:lpstr>
      <vt:lpstr>Molnár Eszter 11.K</vt:lpstr>
      <vt:lpstr>PowerPoint-bemutató</vt:lpstr>
      <vt:lpstr>PowerPoint-bemutató</vt:lpstr>
      <vt:lpstr>Kiss Wanda 11.K</vt:lpstr>
      <vt:lpstr>PowerPoint-bemutató</vt:lpstr>
      <vt:lpstr>PowerPoint-bemutató</vt:lpstr>
      <vt:lpstr>Emléklap</vt:lpstr>
      <vt:lpstr>PowerPoint-bemutató</vt:lpstr>
      <vt:lpstr>Angyal Dorottya 11.K</vt:lpstr>
      <vt:lpstr>Szomszéd Jázmin 11.K</vt:lpstr>
      <vt:lpstr>Szabó Boglárka 11.K</vt:lpstr>
      <vt:lpstr>PowerPoint-bemutató</vt:lpstr>
      <vt:lpstr>Emlékplakett dobozok</vt:lpstr>
      <vt:lpstr>PowerPoint-bemutató</vt:lpstr>
      <vt:lpstr>Hrucsár Mercédesz 11.K</vt:lpstr>
      <vt:lpstr>Pelvay Szófia 11.K</vt:lpstr>
      <vt:lpstr>Malomi Kovács Petra 11.K</vt:lpstr>
      <vt:lpstr>Bancsók Zita 11.K</vt:lpstr>
      <vt:lpstr>Makka Vivien 11.K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hét</dc:title>
  <dc:creator>Admin</dc:creator>
  <cp:lastModifiedBy>Windows-felhasználó</cp:lastModifiedBy>
  <cp:revision>34</cp:revision>
  <dcterms:created xsi:type="dcterms:W3CDTF">2024-01-07T17:19:30Z</dcterms:created>
  <dcterms:modified xsi:type="dcterms:W3CDTF">2024-02-09T06:39:52Z</dcterms:modified>
</cp:coreProperties>
</file>